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68" r:id="rId3"/>
    <p:sldId id="269" r:id="rId4"/>
    <p:sldId id="270" r:id="rId5"/>
    <p:sldId id="271" r:id="rId6"/>
    <p:sldId id="272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73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553C"/>
    <a:srgbClr val="A47256"/>
    <a:srgbClr val="F46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46" autoAdjust="0"/>
  </p:normalViewPr>
  <p:slideViewPr>
    <p:cSldViewPr>
      <p:cViewPr varScale="1">
        <p:scale>
          <a:sx n="95" d="100"/>
          <a:sy n="95" d="100"/>
        </p:scale>
        <p:origin x="354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urrant\Statistics%20and%20Research%20Methods\ANCOVA%20versus%20RM%20ANOVA\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urrant\Statistics%20and%20Research%20Methods\ANCOVA%20versus%20RM%20ANOVA\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urrant\Statistics%20and%20Research%20Methods\ANCOVA%20versus%20RM%20ANOVA\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urrant\Statistics%20and%20Research%20Methods\ANCOVA%20versus%20RM%20ANOVA\figur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Treatment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0.45800000000000002</c:v>
                </c:pt>
                <c:pt idx="1">
                  <c:v>1.0249999999999999</c:v>
                </c:pt>
                <c:pt idx="2">
                  <c:v>0.98699999999999999</c:v>
                </c:pt>
                <c:pt idx="3">
                  <c:v>0.77</c:v>
                </c:pt>
              </c:numCache>
            </c:numRef>
          </c:yVal>
          <c:smooth val="0"/>
        </c:ser>
        <c:ser>
          <c:idx val="1"/>
          <c:order val="1"/>
          <c:tx>
            <c:v>Control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Sheet1!$A$6:$A$9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xVal>
          <c:yVal>
            <c:numRef>
              <c:f>Sheet1!$C$6:$C$9</c:f>
              <c:numCache>
                <c:formatCode>General</c:formatCode>
                <c:ptCount val="4"/>
                <c:pt idx="0">
                  <c:v>0.85</c:v>
                </c:pt>
                <c:pt idx="1">
                  <c:v>0.51400000000000001</c:v>
                </c:pt>
                <c:pt idx="2">
                  <c:v>0.52</c:v>
                </c:pt>
                <c:pt idx="3">
                  <c:v>0.35514516268911001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043328"/>
        <c:axId val="242044584"/>
      </c:scatterChart>
      <c:valAx>
        <c:axId val="238043328"/>
        <c:scaling>
          <c:orientation val="minMax"/>
          <c:max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Participant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044584"/>
        <c:crosses val="autoZero"/>
        <c:crossBetween val="midCat"/>
        <c:majorUnit val="1"/>
      </c:valAx>
      <c:valAx>
        <c:axId val="242044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Post Test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043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Pre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0.36210046358673909</c:v>
                </c:pt>
                <c:pt idx="1">
                  <c:v>0.67</c:v>
                </c:pt>
                <c:pt idx="2">
                  <c:v>0.56171329499271938</c:v>
                </c:pt>
                <c:pt idx="3">
                  <c:v>0.68234391439785702</c:v>
                </c:pt>
                <c:pt idx="4">
                  <c:v>0.68407668678477485</c:v>
                </c:pt>
                <c:pt idx="5">
                  <c:v>0.50473094395827667</c:v>
                </c:pt>
                <c:pt idx="6">
                  <c:v>0.76554212575029024</c:v>
                </c:pt>
                <c:pt idx="7">
                  <c:v>0.20997024027353101</c:v>
                </c:pt>
              </c:numCache>
            </c:numRef>
          </c:yVal>
          <c:smooth val="0"/>
        </c:ser>
        <c:ser>
          <c:idx val="1"/>
          <c:order val="1"/>
          <c:tx>
            <c:v>Post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0.45800000000000002</c:v>
                </c:pt>
                <c:pt idx="1">
                  <c:v>1.0249999999999999</c:v>
                </c:pt>
                <c:pt idx="2">
                  <c:v>0.98699999999999999</c:v>
                </c:pt>
                <c:pt idx="3">
                  <c:v>0.77</c:v>
                </c:pt>
                <c:pt idx="4">
                  <c:v>0.85</c:v>
                </c:pt>
                <c:pt idx="5">
                  <c:v>0.51400000000000001</c:v>
                </c:pt>
                <c:pt idx="6">
                  <c:v>0.52</c:v>
                </c:pt>
                <c:pt idx="7">
                  <c:v>0.35514516268911001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347520"/>
        <c:axId val="419349872"/>
      </c:scatterChart>
      <c:valAx>
        <c:axId val="419347520"/>
        <c:scaling>
          <c:orientation val="minMax"/>
          <c:max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Participant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349872"/>
        <c:crosses val="autoZero"/>
        <c:crossBetween val="midCat"/>
        <c:majorUnit val="1"/>
      </c:valAx>
      <c:valAx>
        <c:axId val="41934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Outcome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3.0555555555555555E-2"/>
              <c:y val="0.135968941382327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3475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195384951881013"/>
          <c:y val="6.8356663750364532E-2"/>
          <c:w val="0.76666535433070881"/>
          <c:h val="0.56040828229804607"/>
        </c:manualLayout>
      </c:layout>
      <c:scatterChart>
        <c:scatterStyle val="lineMarker"/>
        <c:varyColors val="0"/>
        <c:ser>
          <c:idx val="0"/>
          <c:order val="0"/>
          <c:tx>
            <c:v>Treatment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Sheet1!$E$2:$E$5</c:f>
              <c:numCache>
                <c:formatCode>General</c:formatCode>
                <c:ptCount val="4"/>
                <c:pt idx="0">
                  <c:v>9.5899536413260933E-2</c:v>
                </c:pt>
                <c:pt idx="1">
                  <c:v>0.35499999999999987</c:v>
                </c:pt>
                <c:pt idx="2">
                  <c:v>0.42528670500728061</c:v>
                </c:pt>
                <c:pt idx="3">
                  <c:v>8.7656085602142997E-2</c:v>
                </c:pt>
              </c:numCache>
            </c:numRef>
          </c:yVal>
          <c:smooth val="0"/>
        </c:ser>
        <c:ser>
          <c:idx val="1"/>
          <c:order val="1"/>
          <c:tx>
            <c:v>Control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Sheet1!$A$6:$A$9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xVal>
          <c:yVal>
            <c:numRef>
              <c:f>Sheet1!$E$6:$E$9</c:f>
              <c:numCache>
                <c:formatCode>General</c:formatCode>
                <c:ptCount val="4"/>
                <c:pt idx="0">
                  <c:v>0.16592331321522513</c:v>
                </c:pt>
                <c:pt idx="1">
                  <c:v>9.2690560417233447E-3</c:v>
                </c:pt>
                <c:pt idx="2">
                  <c:v>-0.24554212575029022</c:v>
                </c:pt>
                <c:pt idx="3">
                  <c:v>0.145174922415579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350264"/>
        <c:axId val="417554296"/>
      </c:scatterChart>
      <c:valAx>
        <c:axId val="419350264"/>
        <c:scaling>
          <c:orientation val="minMax"/>
          <c:max val="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Participant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554296"/>
        <c:crosses val="autoZero"/>
        <c:crossBetween val="midCat"/>
        <c:majorUnit val="1"/>
      </c:valAx>
      <c:valAx>
        <c:axId val="417554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Diff (Post - Pre)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350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4321631671041125"/>
          <c:y val="0.86882108486439191"/>
          <c:w val="0.59567257217847769"/>
          <c:h val="0.128098571011956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Treatment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Sheet1!$B$2:$B$5</c:f>
              <c:numCache>
                <c:formatCode>General</c:formatCode>
                <c:ptCount val="4"/>
                <c:pt idx="0">
                  <c:v>0.36210046358673909</c:v>
                </c:pt>
                <c:pt idx="1">
                  <c:v>0.67</c:v>
                </c:pt>
                <c:pt idx="2">
                  <c:v>0.56171329499271938</c:v>
                </c:pt>
                <c:pt idx="3">
                  <c:v>0.68234391439785702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0.45800000000000002</c:v>
                </c:pt>
                <c:pt idx="1">
                  <c:v>1.0249999999999999</c:v>
                </c:pt>
                <c:pt idx="2">
                  <c:v>0.98699999999999999</c:v>
                </c:pt>
                <c:pt idx="3">
                  <c:v>0.77</c:v>
                </c:pt>
              </c:numCache>
            </c:numRef>
          </c:yVal>
          <c:smooth val="0"/>
        </c:ser>
        <c:ser>
          <c:idx val="1"/>
          <c:order val="1"/>
          <c:tx>
            <c:v>Control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Sheet1!$B$6:$B$9</c:f>
              <c:numCache>
                <c:formatCode>General</c:formatCode>
                <c:ptCount val="4"/>
                <c:pt idx="0">
                  <c:v>0.68407668678477485</c:v>
                </c:pt>
                <c:pt idx="1">
                  <c:v>0.50473094395827667</c:v>
                </c:pt>
                <c:pt idx="2">
                  <c:v>0.76554212575029024</c:v>
                </c:pt>
                <c:pt idx="3">
                  <c:v>0.20997024027353101</c:v>
                </c:pt>
              </c:numCache>
            </c:numRef>
          </c:xVal>
          <c:yVal>
            <c:numRef>
              <c:f>Sheet1!$C$6:$C$9</c:f>
              <c:numCache>
                <c:formatCode>General</c:formatCode>
                <c:ptCount val="4"/>
                <c:pt idx="0">
                  <c:v>0.85</c:v>
                </c:pt>
                <c:pt idx="1">
                  <c:v>0.51400000000000001</c:v>
                </c:pt>
                <c:pt idx="2">
                  <c:v>0.52</c:v>
                </c:pt>
                <c:pt idx="3">
                  <c:v>0.35514516268911001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536200"/>
        <c:axId val="422539336"/>
      </c:scatterChart>
      <c:valAx>
        <c:axId val="422536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Pre-Test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539336"/>
        <c:crosses val="autoZero"/>
        <c:crossBetween val="midCat"/>
      </c:valAx>
      <c:valAx>
        <c:axId val="422539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Post-Test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536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3FC73-ABDD-4696-8174-5015BA476DE4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9A24E-9916-46B5-A3EC-3AA8A5427E2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25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0C96E-B227-4580-ACCC-0928E1688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55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9A24E-9916-46B5-A3EC-3AA8A5427E23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407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D0C36-B2F2-4E2D-A281-70FB1C04D4A1}" type="datetimeFigureOut">
              <a:rPr lang="en-CA" smtClean="0"/>
              <a:pPr/>
              <a:t>08/08/2015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12F0A-DD80-4FBD-B3E5-C118C956DA8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mailto:motorlearnlab@gmail.com" TargetMode="External"/><Relationship Id="rId5" Type="http://schemas.openxmlformats.org/officeDocument/2006/relationships/hyperlink" Target="http://compare2what.blogspot.com/" TargetMode="Externa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3.png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hyperlink" Target="mailto:motorlearnlab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6.m4a"/><Relationship Id="rId7" Type="http://schemas.openxmlformats.org/officeDocument/2006/relationships/chart" Target="../charts/chart4.xml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chart" Target="../charts/chart3.xml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3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1464" y="312209"/>
            <a:ext cx="10066867" cy="2387600"/>
          </a:xfrm>
        </p:spPr>
        <p:txBody>
          <a:bodyPr>
            <a:normAutofit/>
          </a:bodyPr>
          <a:lstStyle/>
          <a:p>
            <a:pPr algn="l"/>
            <a:r>
              <a:rPr lang="en-US" sz="5300" dirty="0" smtClean="0"/>
              <a:t>To ANCOVA or RM ANOVA? That is the question…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1463" y="3594903"/>
            <a:ext cx="6321069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Keith Lohse, PhD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http://compare2what.blogspot.com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/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motorlearnlab@gmail.com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ECF6-EAEA-48F2-8568-53CDE730DBD6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Creative Commons Licen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" y="16934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" t="16097" r="5312"/>
          <a:stretch/>
        </p:blipFill>
        <p:spPr>
          <a:xfrm>
            <a:off x="8115300" y="2394075"/>
            <a:ext cx="3223031" cy="396227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1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59"/>
    </mc:Choice>
    <mc:Fallback>
      <p:transition spd="slow" advTm="53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a 2 (Time) x 2 (Group) design, with n/group = 20… </a:t>
            </a:r>
          </a:p>
          <a:p>
            <a:r>
              <a:rPr lang="en-US" dirty="0" smtClean="0"/>
              <a:t>The mean of the post test for control = 0.29 and for treatment = 0.79. This difference is not statistically significant (</a:t>
            </a:r>
            <a:r>
              <a:rPr lang="en-US" i="1" dirty="0" smtClean="0"/>
              <a:t>p</a:t>
            </a:r>
            <a:r>
              <a:rPr lang="en-US" dirty="0" smtClean="0"/>
              <a:t>=0.13).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42883" y="3573016"/>
            <a:ext cx="3478304" cy="3111004"/>
            <a:chOff x="8342883" y="3573016"/>
            <a:chExt cx="3478304" cy="31110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360" y="3573016"/>
              <a:ext cx="2484827" cy="311100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342883" y="6405383"/>
              <a:ext cx="993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[tumblr.com]</a:t>
              </a:r>
              <a:endParaRPr lang="en-US" sz="12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649752"/>
            <a:ext cx="4584589" cy="275563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9063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78"/>
    </mc:Choice>
    <mc:Fallback>
      <p:transition spd="slow" advTm="52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556792"/>
            <a:ext cx="32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ANCOVA Controlling for Pre-Test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28255" y="1560880"/>
            <a:ext cx="385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2"/>
                </a:solidFill>
              </a:rPr>
              <a:t>RM ANOVA (Group x Time Interaction)</a:t>
            </a:r>
            <a:endParaRPr lang="en-US" b="1" u="sn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03067" y="2065278"/>
                <a:ext cx="4823783" cy="316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𝑃𝑜𝑠𝑡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0.33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𝑃𝑟𝑒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𝟐𝟔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𝑮𝒓𝒐𝒖𝒑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7" y="2065278"/>
                <a:ext cx="4823783" cy="316112"/>
              </a:xfrm>
              <a:prstGeom prst="rect">
                <a:avLst/>
              </a:prstGeom>
              <a:blipFill rotWithShape="0">
                <a:blip r:embed="rId4"/>
                <a:stretch>
                  <a:fillRect l="-1517" t="-26923" r="-2276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960096" y="2079651"/>
                <a:ext cx="4982348" cy="326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𝑃𝑜𝑠𝑡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𝑃𝑟𝑒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0.41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𝟐𝟖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𝑮𝒓𝒐𝒖𝒑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079651"/>
                <a:ext cx="4982348" cy="326115"/>
              </a:xfrm>
              <a:prstGeom prst="rect">
                <a:avLst/>
              </a:prstGeom>
              <a:blipFill rotWithShape="0">
                <a:blip r:embed="rId5"/>
                <a:stretch>
                  <a:fillRect t="-25926" b="-3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117813"/>
              </p:ext>
            </p:extLst>
          </p:nvPr>
        </p:nvGraphicFramePr>
        <p:xfrm>
          <a:off x="622617" y="2708920"/>
          <a:ext cx="4824537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8179"/>
                <a:gridCol w="1608179"/>
                <a:gridCol w="16081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Effect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0.003*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0.037*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0.099.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941206"/>
              </p:ext>
            </p:extLst>
          </p:nvPr>
        </p:nvGraphicFramePr>
        <p:xfrm>
          <a:off x="6960096" y="2708920"/>
          <a:ext cx="4824537" cy="1651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8179"/>
                <a:gridCol w="1608179"/>
                <a:gridCol w="16081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Effect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Intercept</a:t>
                      </a:r>
                    </a:p>
                    <a:p>
                      <a:r>
                        <a:rPr lang="en-US" dirty="0" smtClean="0"/>
                        <a:t>(ME Time)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0.034*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</a:p>
                    <a:p>
                      <a:r>
                        <a:rPr lang="en-US" dirty="0" smtClean="0"/>
                        <a:t>(INT </a:t>
                      </a:r>
                      <a:r>
                        <a:rPr lang="en-US" dirty="0" err="1" smtClean="0"/>
                        <a:t>Gx</a:t>
                      </a:r>
                      <a:r>
                        <a:rPr lang="en-US" baseline="0" dirty="0" err="1" smtClean="0"/>
                        <a:t>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35460" y="5229200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our analytical choices start to matter a lot more: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correlation between pre-test and post-test is only mildly positive (</a:t>
            </a:r>
            <a:r>
              <a:rPr lang="en-US" i="1" dirty="0" smtClean="0"/>
              <a:t>r </a:t>
            </a:r>
            <a:r>
              <a:rPr lang="en-US" dirty="0" smtClean="0"/>
              <a:t>= 0.31)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treatment effect is larger with the RM ANOVA, because the difference scores do not account for regression to the mean.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3067" y="4380226"/>
            <a:ext cx="475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True difference = 0.50; Estimated = 2*0.26 = 0.52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60096" y="4380226"/>
            <a:ext cx="261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Estimated = 2*0.28 = 0.56</a:t>
            </a:r>
            <a:endParaRPr lang="en-US" i="1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1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565"/>
    </mc:Choice>
    <mc:Fallback>
      <p:transition spd="slow" advTm="125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47" x="3467100" y="3686175"/>
          <p14:tracePt t="13554" x="3486150" y="3686175"/>
          <p14:tracePt t="13566" x="3514725" y="3686175"/>
          <p14:tracePt t="13583" x="3600450" y="3695700"/>
          <p14:tracePt t="13600" x="3695700" y="3695700"/>
          <p14:tracePt t="13617" x="3800475" y="3714750"/>
          <p14:tracePt t="13634" x="3943350" y="3714750"/>
          <p14:tracePt t="13650" x="4038600" y="3714750"/>
          <p14:tracePt t="13667" x="4105275" y="3714750"/>
          <p14:tracePt t="13684" x="4181475" y="3724275"/>
          <p14:tracePt t="13700" x="4229100" y="3724275"/>
          <p14:tracePt t="13717" x="4295775" y="3724275"/>
          <p14:tracePt t="13733" x="4343400" y="3724275"/>
          <p14:tracePt t="13751" x="4391025" y="3724275"/>
          <p14:tracePt t="13767" x="4457700" y="3724275"/>
          <p14:tracePt t="13783" x="4543425" y="3724275"/>
          <p14:tracePt t="13800" x="4610100" y="3724275"/>
          <p14:tracePt t="13817" x="4657725" y="3724275"/>
          <p14:tracePt t="13834" x="4705350" y="3724275"/>
          <p14:tracePt t="13850" x="4714875" y="3724275"/>
          <p14:tracePt t="13867" x="4743450" y="3724275"/>
          <p14:tracePt t="13884" x="4752975" y="3714750"/>
          <p14:tracePt t="13900" x="4762500" y="3705225"/>
          <p14:tracePt t="13917" x="4772025" y="3705225"/>
          <p14:tracePt t="13933" x="4781550" y="3695700"/>
          <p14:tracePt t="13950" x="4791075" y="3686175"/>
          <p14:tracePt t="13967" x="4810125" y="3657600"/>
          <p14:tracePt t="13986" x="4810125" y="3648075"/>
          <p14:tracePt t="14002" x="4810125" y="3638550"/>
          <p14:tracePt t="14018" x="4810125" y="3629025"/>
          <p14:tracePt t="14034" x="4810125" y="3619500"/>
          <p14:tracePt t="14050" x="4791075" y="3600450"/>
          <p14:tracePt t="14067" x="4772025" y="3590925"/>
          <p14:tracePt t="14084" x="4752975" y="3571875"/>
          <p14:tracePt t="14100" x="4714875" y="3562350"/>
          <p14:tracePt t="14117" x="4676775" y="3533775"/>
          <p14:tracePt t="14133" x="4629150" y="3524250"/>
          <p14:tracePt t="14150" x="4591050" y="3495675"/>
          <p14:tracePt t="14167" x="4552950" y="3486150"/>
          <p14:tracePt t="14183" x="4533900" y="3486150"/>
          <p14:tracePt t="14200" x="4505325" y="3476625"/>
          <p14:tracePt t="14217" x="4476750" y="3467100"/>
          <p14:tracePt t="14234" x="4438650" y="3448050"/>
          <p14:tracePt t="14250" x="4419600" y="3438525"/>
          <p14:tracePt t="14267" x="4381500" y="3438525"/>
          <p14:tracePt t="14284" x="4362450" y="3438525"/>
          <p14:tracePt t="14300" x="4333875" y="3429000"/>
          <p14:tracePt t="14317" x="4305300" y="3429000"/>
          <p14:tracePt t="14334" x="4276725" y="3429000"/>
          <p14:tracePt t="14350" x="4267200" y="3419475"/>
          <p14:tracePt t="14367" x="4248150" y="3419475"/>
          <p14:tracePt t="14384" x="4229100" y="3419475"/>
          <p14:tracePt t="14400" x="4200525" y="3419475"/>
          <p14:tracePt t="14417" x="4181475" y="3419475"/>
          <p14:tracePt t="14418" x="4171950" y="3419475"/>
          <p14:tracePt t="14434" x="4124325" y="3419475"/>
          <p14:tracePt t="14450" x="4067175" y="3419475"/>
          <p14:tracePt t="14467" x="4038600" y="3419475"/>
          <p14:tracePt t="14484" x="3981450" y="3419475"/>
          <p14:tracePt t="14500" x="3962400" y="3429000"/>
          <p14:tracePt t="14517" x="3943350" y="3429000"/>
          <p14:tracePt t="14534" x="3933825" y="3429000"/>
          <p14:tracePt t="14550" x="3914775" y="3448050"/>
          <p14:tracePt t="14567" x="3905250" y="3448050"/>
          <p14:tracePt t="14584" x="3895725" y="3457575"/>
          <p14:tracePt t="14600" x="3886200" y="3467100"/>
          <p14:tracePt t="14617" x="3876675" y="3476625"/>
          <p14:tracePt t="14634" x="3848100" y="3486150"/>
          <p14:tracePt t="14650" x="3838575" y="3495675"/>
          <p14:tracePt t="14667" x="3838575" y="3524250"/>
          <p14:tracePt t="14684" x="3829050" y="3524250"/>
          <p14:tracePt t="14700" x="3829050" y="3543300"/>
          <p14:tracePt t="14717" x="3829050" y="3562350"/>
          <p14:tracePt t="14734" x="3829050" y="3590925"/>
          <p14:tracePt t="14750" x="3838575" y="3600450"/>
          <p14:tracePt t="14767" x="3857625" y="3609975"/>
          <p14:tracePt t="14784" x="3857625" y="3619500"/>
          <p14:tracePt t="14800" x="3867150" y="3629025"/>
          <p14:tracePt t="14826" x="3876675" y="3648075"/>
          <p14:tracePt t="14834" x="3876675" y="3657600"/>
          <p14:tracePt t="14850" x="3886200" y="3667125"/>
          <p14:tracePt t="14866" x="3895725" y="3676650"/>
          <p14:tracePt t="14883" x="3905250" y="3686175"/>
          <p14:tracePt t="14900" x="3924300" y="3695700"/>
          <p14:tracePt t="14916" x="3933825" y="3695700"/>
          <p14:tracePt t="14933" x="3943350" y="3714750"/>
          <p14:tracePt t="14949" x="3952875" y="3724275"/>
          <p14:tracePt t="14966" x="3962400" y="3733800"/>
          <p14:tracePt t="14983" x="3990975" y="3743325"/>
          <p14:tracePt t="15000" x="4019550" y="3752850"/>
          <p14:tracePt t="15016" x="4048125" y="3752850"/>
          <p14:tracePt t="15033" x="4067175" y="3762375"/>
          <p14:tracePt t="15034" x="4076700" y="3781425"/>
          <p14:tracePt t="15050" x="4086225" y="3781425"/>
          <p14:tracePt t="15066" x="4114800" y="3790950"/>
          <p14:tracePt t="15084" x="4133850" y="3800475"/>
          <p14:tracePt t="15100" x="4200525" y="3829050"/>
          <p14:tracePt t="15117" x="4248150" y="3829050"/>
          <p14:tracePt t="15134" x="4295775" y="3838575"/>
          <p14:tracePt t="15151" x="4352925" y="3838575"/>
          <p14:tracePt t="15166" x="4371975" y="3838575"/>
          <p14:tracePt t="15183" x="4391025" y="3838575"/>
          <p14:tracePt t="15200" x="4419600" y="3838575"/>
          <p14:tracePt t="15216" x="4438650" y="3838575"/>
          <p14:tracePt t="15233" x="4448175" y="3838575"/>
          <p14:tracePt t="15250" x="4486275" y="3829050"/>
          <p14:tracePt t="15250" x="4495800" y="3810000"/>
          <p14:tracePt t="15267" x="4533900" y="3800475"/>
          <p14:tracePt t="15283" x="4552950" y="3790950"/>
          <p14:tracePt t="15300" x="4572000" y="3781425"/>
          <p14:tracePt t="15322" x="4581525" y="3771900"/>
          <p14:tracePt t="15338" x="4581525" y="3762375"/>
          <p14:tracePt t="15354" x="4581525" y="3743325"/>
          <p14:tracePt t="15370" x="4581525" y="3733800"/>
          <p14:tracePt t="15383" x="4581525" y="3724275"/>
          <p14:tracePt t="15400" x="4581525" y="3714750"/>
          <p14:tracePt t="15416" x="4581525" y="3695700"/>
          <p14:tracePt t="15433" x="4581525" y="3676650"/>
          <p14:tracePt t="15450" x="4581525" y="3657600"/>
          <p14:tracePt t="15467" x="4572000" y="3638550"/>
          <p14:tracePt t="15484" x="4552950" y="3609975"/>
          <p14:tracePt t="15500" x="4543425" y="3600450"/>
          <p14:tracePt t="15517" x="4524375" y="3581400"/>
          <p14:tracePt t="15534" x="4514850" y="3562350"/>
          <p14:tracePt t="15550" x="4495800" y="3562350"/>
          <p14:tracePt t="15567" x="4476750" y="3533775"/>
          <p14:tracePt t="15584" x="4448175" y="3524250"/>
          <p14:tracePt t="15601" x="4400550" y="3514725"/>
          <p14:tracePt t="15617" x="4381500" y="3514725"/>
          <p14:tracePt t="15634" x="4333875" y="3505200"/>
          <p14:tracePt t="15651" x="4286250" y="3486150"/>
          <p14:tracePt t="15667" x="4229100" y="3476625"/>
          <p14:tracePt t="15684" x="4162425" y="3476625"/>
          <p14:tracePt t="15700" x="4133850" y="3467100"/>
          <p14:tracePt t="15717" x="4095750" y="3467100"/>
          <p14:tracePt t="15734" x="4048125" y="3467100"/>
          <p14:tracePt t="15750" x="4010025" y="3467100"/>
          <p14:tracePt t="15767" x="3971925" y="3467100"/>
          <p14:tracePt t="15784" x="3943350" y="3467100"/>
          <p14:tracePt t="15800" x="3914775" y="3467100"/>
          <p14:tracePt t="15817" x="3886200" y="3467100"/>
          <p14:tracePt t="15834" x="3867150" y="3467100"/>
          <p14:tracePt t="15850" x="3838575" y="3467100"/>
          <p14:tracePt t="15867" x="3829050" y="3476625"/>
          <p14:tracePt t="15884" x="3819525" y="3486150"/>
          <p14:tracePt t="15900" x="3810000" y="3495675"/>
          <p14:tracePt t="15917" x="3800475" y="3495675"/>
          <p14:tracePt t="15934" x="3771900" y="3495675"/>
          <p14:tracePt t="15950" x="3762375" y="3514725"/>
          <p14:tracePt t="15967" x="3752850" y="3524250"/>
          <p14:tracePt t="15984" x="3743325" y="3533775"/>
          <p14:tracePt t="16000" x="3733800" y="3543300"/>
          <p14:tracePt t="16017" x="3733800" y="3562350"/>
          <p14:tracePt t="16034" x="3714750" y="3590925"/>
          <p14:tracePt t="16051" x="3714750" y="3619500"/>
          <p14:tracePt t="16067" x="3724275" y="3648075"/>
          <p14:tracePt t="16084" x="3724275" y="3667125"/>
          <p14:tracePt t="16100" x="3733800" y="3686175"/>
          <p14:tracePt t="16117" x="3733800" y="3714750"/>
          <p14:tracePt t="16134" x="3752850" y="3724275"/>
          <p14:tracePt t="16150" x="3762375" y="3733800"/>
          <p14:tracePt t="16167" x="3771900" y="3743325"/>
          <p14:tracePt t="16184" x="3790950" y="3752850"/>
          <p14:tracePt t="16200" x="3810000" y="3762375"/>
          <p14:tracePt t="16217" x="3819525" y="3781425"/>
          <p14:tracePt t="16234" x="3857625" y="3790950"/>
          <p14:tracePt t="16251" x="3886200" y="3800475"/>
          <p14:tracePt t="16267" x="3943350" y="3810000"/>
          <p14:tracePt t="16284" x="4010025" y="3838575"/>
          <p14:tracePt t="16300" x="4076700" y="3857625"/>
          <p14:tracePt t="16317" x="4143375" y="3867150"/>
          <p14:tracePt t="16334" x="4210050" y="3867150"/>
          <p14:tracePt t="16350" x="4248150" y="3876675"/>
          <p14:tracePt t="16367" x="4286250" y="3876675"/>
          <p14:tracePt t="16384" x="4305300" y="3876675"/>
          <p14:tracePt t="16400" x="4371975" y="3876675"/>
          <p14:tracePt t="16417" x="4419600" y="3876675"/>
          <p14:tracePt t="16434" x="4486275" y="3876675"/>
          <p14:tracePt t="16435" x="4514850" y="3876675"/>
          <p14:tracePt t="16451" x="4562475" y="3867150"/>
          <p14:tracePt t="16467" x="4591050" y="3838575"/>
          <p14:tracePt t="16485" x="4610100" y="3838575"/>
          <p14:tracePt t="16500" x="4610100" y="3829050"/>
          <p14:tracePt t="16517" x="4638675" y="3800475"/>
          <p14:tracePt t="16534" x="4648200" y="3790950"/>
          <p14:tracePt t="16550" x="4667250" y="3771900"/>
          <p14:tracePt t="16567" x="4676775" y="3752850"/>
          <p14:tracePt t="16584" x="4695825" y="3724275"/>
          <p14:tracePt t="16600" x="4705350" y="3705225"/>
          <p14:tracePt t="16617" x="4705350" y="3695700"/>
          <p14:tracePt t="16634" x="4705350" y="3667125"/>
          <p14:tracePt t="16650" x="4705350" y="3657600"/>
          <p14:tracePt t="16667" x="4705350" y="3648075"/>
          <p14:tracePt t="16684" x="4705350" y="3638550"/>
          <p14:tracePt t="16707" x="4705350" y="3629025"/>
          <p14:tracePt t="16717" x="4686300" y="3619500"/>
          <p14:tracePt t="16738" x="4676775" y="3600450"/>
          <p14:tracePt t="16750" x="4667250" y="3600450"/>
          <p14:tracePt t="16767" x="4657725" y="3590925"/>
          <p14:tracePt t="16784" x="4638675" y="3581400"/>
          <p14:tracePt t="16801" x="4610100" y="3562350"/>
          <p14:tracePt t="16817" x="4591050" y="3552825"/>
          <p14:tracePt t="16835" x="4552950" y="3514725"/>
          <p14:tracePt t="16851" x="4533900" y="3505200"/>
          <p14:tracePt t="16867" x="4514850" y="3476625"/>
          <p14:tracePt t="16884" x="4486275" y="3476625"/>
          <p14:tracePt t="16900" x="4448175" y="3457575"/>
          <p14:tracePt t="16917" x="4419600" y="3448050"/>
          <p14:tracePt t="16934" x="4381500" y="3429000"/>
          <p14:tracePt t="16950" x="4352925" y="3429000"/>
          <p14:tracePt t="16967" x="4324350" y="3429000"/>
          <p14:tracePt t="16983" x="4295775" y="3429000"/>
          <p14:tracePt t="17000" x="4267200" y="3429000"/>
          <p14:tracePt t="17017" x="4219575" y="3429000"/>
          <p14:tracePt t="17033" x="4152900" y="3429000"/>
          <p14:tracePt t="17050" x="4095750" y="3429000"/>
          <p14:tracePt t="17050" x="4057650" y="3429000"/>
          <p14:tracePt t="17067" x="4019550" y="3429000"/>
          <p14:tracePt t="17083" x="3990975" y="3429000"/>
          <p14:tracePt t="17100" x="3962400" y="3429000"/>
          <p14:tracePt t="17117" x="3952875" y="3448050"/>
          <p14:tracePt t="17134" x="3933825" y="3457575"/>
          <p14:tracePt t="17150" x="3905250" y="3457575"/>
          <p14:tracePt t="17167" x="3886200" y="3467100"/>
          <p14:tracePt t="17184" x="3876675" y="3476625"/>
          <p14:tracePt t="17200" x="3848100" y="3476625"/>
          <p14:tracePt t="17216" x="3848100" y="3486150"/>
          <p14:tracePt t="17233" x="3829050" y="3486150"/>
          <p14:tracePt t="17250" x="3819525" y="3495675"/>
          <p14:tracePt t="17267" x="3810000" y="3495675"/>
          <p14:tracePt t="17284" x="3800475" y="3514725"/>
          <p14:tracePt t="17306" x="3781425" y="3514725"/>
          <p14:tracePt t="17317" x="3771900" y="3514725"/>
          <p14:tracePt t="17333" x="3771900" y="3524250"/>
          <p14:tracePt t="17350" x="3762375" y="3524250"/>
          <p14:tracePt t="17459" x="0" y="0"/>
        </p14:tracePtLst>
        <p14:tracePtLst>
          <p14:tracePt t="24220" x="3038475" y="3324225"/>
          <p14:tracePt t="24380" x="3038475" y="3305175"/>
          <p14:tracePt t="24388" x="3038475" y="3295650"/>
          <p14:tracePt t="24402" x="3048000" y="3295650"/>
          <p14:tracePt t="24419" x="3086100" y="3276600"/>
          <p14:tracePt t="24435" x="3133725" y="3257550"/>
          <p14:tracePt t="24436" x="3143250" y="3257550"/>
          <p14:tracePt t="24452" x="3162300" y="3257550"/>
          <p14:tracePt t="24469" x="3228975" y="3257550"/>
          <p14:tracePt t="24486" x="3295650" y="3276600"/>
          <p14:tracePt t="24502" x="3362325" y="3333750"/>
          <p14:tracePt t="24519" x="3457575" y="3409950"/>
          <p14:tracePt t="24535" x="3543300" y="3467100"/>
          <p14:tracePt t="24552" x="3629025" y="3543300"/>
          <p14:tracePt t="24569" x="3686175" y="3581400"/>
          <p14:tracePt t="24585" x="3743325" y="3619500"/>
          <p14:tracePt t="24602" x="3781425" y="3667125"/>
          <p14:tracePt t="24619" x="3800475" y="3676650"/>
          <p14:tracePt t="24635" x="3810000" y="3686175"/>
          <p14:tracePt t="24676" x="3810000" y="3695700"/>
          <p14:tracePt t="24692" x="3810000" y="3705225"/>
          <p14:tracePt t="24740" x="3810000" y="3714750"/>
          <p14:tracePt t="24820" x="3829050" y="3714750"/>
          <p14:tracePt t="24853" x="3838575" y="3714750"/>
          <p14:tracePt t="24860" x="3848100" y="3714750"/>
          <p14:tracePt t="24869" x="3886200" y="3714750"/>
          <p14:tracePt t="24886" x="4010025" y="3752850"/>
          <p14:tracePt t="24902" x="4171950" y="3762375"/>
          <p14:tracePt t="24919" x="4371975" y="3800475"/>
          <p14:tracePt t="24935" x="4486275" y="3819525"/>
          <p14:tracePt t="24952" x="4524375" y="3829050"/>
          <p14:tracePt t="24969" x="4562475" y="3857625"/>
          <p14:tracePt t="24986" x="4572000" y="3867150"/>
          <p14:tracePt t="25002" x="4581525" y="3876675"/>
          <p14:tracePt t="25019" x="4591050" y="3886200"/>
          <p14:tracePt t="25035" x="4600575" y="3895725"/>
          <p14:tracePt t="25052" x="4600575" y="3905250"/>
          <p14:tracePt t="25053" x="4619625" y="3924300"/>
          <p14:tracePt t="25069" x="4638675" y="3952875"/>
          <p14:tracePt t="25086" x="4657725" y="3990975"/>
          <p14:tracePt t="25102" x="4676775" y="4029075"/>
          <p14:tracePt t="25119" x="4676775" y="4048125"/>
          <p14:tracePt t="25135" x="4676775" y="4067175"/>
          <p14:tracePt t="25152" x="4676775" y="4095750"/>
          <p14:tracePt t="25169" x="4676775" y="4114800"/>
          <p14:tracePt t="25185" x="4657725" y="4124325"/>
          <p14:tracePt t="25202" x="4638675" y="4162425"/>
          <p14:tracePt t="25219" x="4619625" y="4181475"/>
          <p14:tracePt t="25235" x="4562475" y="4210050"/>
          <p14:tracePt t="25252" x="4495800" y="4219575"/>
          <p14:tracePt t="25253" x="4467225" y="4238625"/>
          <p14:tracePt t="25269" x="4419600" y="4257675"/>
          <p14:tracePt t="25286" x="4362450" y="4286250"/>
          <p14:tracePt t="25302" x="4333875" y="4286250"/>
          <p14:tracePt t="25319" x="4305300" y="4295775"/>
          <p14:tracePt t="25335" x="4286250" y="4305300"/>
          <p14:tracePt t="25352" x="4267200" y="4305300"/>
          <p14:tracePt t="25369" x="4229100" y="4305300"/>
          <p14:tracePt t="25386" x="4162425" y="4305300"/>
          <p14:tracePt t="25402" x="4095750" y="4305300"/>
          <p14:tracePt t="25419" x="4029075" y="4286250"/>
          <p14:tracePt t="25435" x="3971925" y="4276725"/>
          <p14:tracePt t="25452" x="3933825" y="4248150"/>
          <p14:tracePt t="25453" x="3924300" y="4238625"/>
          <p14:tracePt t="25469" x="3905250" y="4219575"/>
          <p14:tracePt t="25486" x="3867150" y="4191000"/>
          <p14:tracePt t="25502" x="3848100" y="4171950"/>
          <p14:tracePt t="25519" x="3829050" y="4162425"/>
          <p14:tracePt t="25535" x="3810000" y="4133850"/>
          <p14:tracePt t="25551" x="3800475" y="4114800"/>
          <p14:tracePt t="25568" x="3790950" y="4095750"/>
          <p14:tracePt t="25584" x="3790950" y="4067175"/>
          <p14:tracePt t="25601" x="3790950" y="4038600"/>
          <p14:tracePt t="25618" x="3790950" y="4010025"/>
          <p14:tracePt t="25635" x="3790950" y="3990975"/>
          <p14:tracePt t="25652" x="3790950" y="3971925"/>
          <p14:tracePt t="25653" x="3800475" y="3962400"/>
          <p14:tracePt t="25669" x="3829050" y="3933825"/>
          <p14:tracePt t="25686" x="3857625" y="3914775"/>
          <p14:tracePt t="25702" x="3895725" y="3905250"/>
          <p14:tracePt t="25719" x="3933825" y="3895725"/>
          <p14:tracePt t="25736" x="3981450" y="3876675"/>
          <p14:tracePt t="25752" x="4029075" y="3876675"/>
          <p14:tracePt t="25769" x="4105275" y="3867150"/>
          <p14:tracePt t="25785" x="4171950" y="3867150"/>
          <p14:tracePt t="25802" x="4238625" y="3848100"/>
          <p14:tracePt t="25819" x="4305300" y="3848100"/>
          <p14:tracePt t="25835" x="4381500" y="3838575"/>
          <p14:tracePt t="25852" x="4448175" y="3838575"/>
          <p14:tracePt t="25853" x="4495800" y="3838575"/>
          <p14:tracePt t="25869" x="4543425" y="3838575"/>
          <p14:tracePt t="25886" x="4572000" y="3848100"/>
          <p14:tracePt t="25902" x="4600575" y="3857625"/>
          <p14:tracePt t="25921" x="4629150" y="3876675"/>
          <p14:tracePt t="25935" x="4648200" y="3895725"/>
          <p14:tracePt t="25952" x="4686300" y="3914775"/>
          <p14:tracePt t="25969" x="4714875" y="3952875"/>
          <p14:tracePt t="25985" x="4743450" y="3990975"/>
          <p14:tracePt t="26002" x="4762500" y="4010025"/>
          <p14:tracePt t="26019" x="4762500" y="4029075"/>
          <p14:tracePt t="26037" x="4762500" y="4048125"/>
          <p14:tracePt t="26052" x="4762500" y="4057650"/>
          <p14:tracePt t="26069" x="4762500" y="4086225"/>
          <p14:tracePt t="26086" x="4762500" y="4114800"/>
          <p14:tracePt t="26102" x="4752975" y="4143375"/>
          <p14:tracePt t="26118" x="4695825" y="4171950"/>
          <p14:tracePt t="26135" x="4610100" y="4200525"/>
          <p14:tracePt t="26152" x="4524375" y="4229100"/>
          <p14:tracePt t="26169" x="4438650" y="4229100"/>
          <p14:tracePt t="26186" x="4371975" y="4248150"/>
          <p14:tracePt t="26202" x="4324350" y="4248150"/>
          <p14:tracePt t="26219" x="4276725" y="4248150"/>
          <p14:tracePt t="26235" x="4210050" y="4248150"/>
          <p14:tracePt t="26252" x="4143375" y="4238625"/>
          <p14:tracePt t="26253" x="4114800" y="4238625"/>
          <p14:tracePt t="26269" x="4076700" y="4229100"/>
          <p14:tracePt t="26286" x="4038600" y="4219575"/>
          <p14:tracePt t="26302" x="3990975" y="4200525"/>
          <p14:tracePt t="26319" x="3971925" y="4191000"/>
          <p14:tracePt t="26335" x="3943350" y="4181475"/>
          <p14:tracePt t="26352" x="3924300" y="4171950"/>
          <p14:tracePt t="26368" x="3914775" y="4162425"/>
          <p14:tracePt t="26386" x="3905250" y="4143375"/>
          <p14:tracePt t="26402" x="3895725" y="4133850"/>
          <p14:tracePt t="26419" x="3895725" y="4114800"/>
          <p14:tracePt t="26436" x="3876675" y="4105275"/>
          <p14:tracePt t="26452" x="3876675" y="4067175"/>
          <p14:tracePt t="26453" x="3876675" y="4057650"/>
          <p14:tracePt t="26469" x="3876675" y="4019550"/>
          <p14:tracePt t="26486" x="3876675" y="4000500"/>
          <p14:tracePt t="26502" x="3895725" y="3981450"/>
          <p14:tracePt t="26519" x="3914775" y="3952875"/>
          <p14:tracePt t="26535" x="3952875" y="3933825"/>
          <p14:tracePt t="26552" x="3971925" y="3924300"/>
          <p14:tracePt t="26569" x="3990975" y="3895725"/>
          <p14:tracePt t="26585" x="4029075" y="3886200"/>
          <p14:tracePt t="26602" x="4067175" y="3876675"/>
          <p14:tracePt t="26619" x="4114800" y="3867150"/>
          <p14:tracePt t="26636" x="4152900" y="3857625"/>
          <p14:tracePt t="26652" x="4181475" y="3829050"/>
          <p14:tracePt t="26653" x="4200525" y="3829050"/>
          <p14:tracePt t="26669" x="4248150" y="3829050"/>
          <p14:tracePt t="26686" x="4314825" y="3829050"/>
          <p14:tracePt t="26702" x="4381500" y="3829050"/>
          <p14:tracePt t="26719" x="4457700" y="3829050"/>
          <p14:tracePt t="26735" x="4514850" y="3848100"/>
          <p14:tracePt t="26752" x="4562475" y="3848100"/>
          <p14:tracePt t="26769" x="4591050" y="3867150"/>
          <p14:tracePt t="26785" x="4619625" y="3895725"/>
          <p14:tracePt t="26802" x="4667250" y="3933825"/>
          <p14:tracePt t="26819" x="4705350" y="3952875"/>
          <p14:tracePt t="26835" x="4724400" y="3981450"/>
          <p14:tracePt t="26852" x="4743450" y="3990975"/>
          <p14:tracePt t="26869" x="4743450" y="4029075"/>
          <p14:tracePt t="26886" x="4752975" y="4038600"/>
          <p14:tracePt t="26902" x="4752975" y="4057650"/>
          <p14:tracePt t="26919" x="4752975" y="4076700"/>
          <p14:tracePt t="26937" x="4752975" y="4105275"/>
          <p14:tracePt t="26952" x="4743450" y="4133850"/>
          <p14:tracePt t="26968" x="4705350" y="4171950"/>
          <p14:tracePt t="26985" x="4638675" y="4238625"/>
          <p14:tracePt t="27002" x="4533900" y="4276725"/>
          <p14:tracePt t="27019" x="4457700" y="4305300"/>
          <p14:tracePt t="27036" x="4429125" y="4314825"/>
          <p14:tracePt t="27052" x="4391025" y="4314825"/>
          <p14:tracePt t="27069" x="4343400" y="4314825"/>
          <p14:tracePt t="27086" x="4295775" y="4314825"/>
          <p14:tracePt t="27102" x="4191000" y="4286250"/>
          <p14:tracePt t="27118" x="4105275" y="4267200"/>
          <p14:tracePt t="27135" x="4038600" y="4257675"/>
          <p14:tracePt t="27152" x="3971925" y="4229100"/>
          <p14:tracePt t="27169" x="3933825" y="4210050"/>
          <p14:tracePt t="27185" x="3895725" y="4191000"/>
          <p14:tracePt t="27202" x="3838575" y="4152900"/>
          <p14:tracePt t="27219" x="3810000" y="4124325"/>
          <p14:tracePt t="27235" x="3781425" y="4105275"/>
          <p14:tracePt t="27252" x="3771900" y="4086225"/>
          <p14:tracePt t="27269" x="3762375" y="4076700"/>
          <p14:tracePt t="27269" x="3762375" y="4057650"/>
          <p14:tracePt t="27285" x="3762375" y="4048125"/>
          <p14:tracePt t="27302" x="3752850" y="4038600"/>
          <p14:tracePt t="27318" x="3752850" y="4029075"/>
          <p14:tracePt t="27335" x="3752850" y="4010025"/>
          <p14:tracePt t="27351" x="3752850" y="3990975"/>
          <p14:tracePt t="27368" x="3752850" y="3981450"/>
          <p14:tracePt t="27385" x="3752850" y="3971925"/>
          <p14:tracePt t="27402" x="3771900" y="3952875"/>
          <p14:tracePt t="27418" x="3810000" y="3933825"/>
          <p14:tracePt t="27435" x="3829050" y="3914775"/>
          <p14:tracePt t="27452" x="3886200" y="3905250"/>
          <p14:tracePt t="27453" x="3914775" y="3886200"/>
          <p14:tracePt t="27469" x="3933825" y="3886200"/>
          <p14:tracePt t="27469" x="3962400" y="3876675"/>
          <p14:tracePt t="27486" x="3981450" y="3867150"/>
          <p14:tracePt t="27502" x="3990975" y="3857625"/>
          <p14:tracePt t="27519" x="4019550" y="3857625"/>
          <p14:tracePt t="27535" x="4029075" y="3857625"/>
          <p14:tracePt t="27552" x="4067175" y="3857625"/>
          <p14:tracePt t="27568" x="4086225" y="3857625"/>
          <p14:tracePt t="27585" x="4105275" y="3838575"/>
          <p14:tracePt t="27601" x="4133850" y="3838575"/>
          <p14:tracePt t="27618" x="4152900" y="3838575"/>
          <p14:tracePt t="27635" x="4191000" y="3838575"/>
          <p14:tracePt t="27652" x="4267200" y="3848100"/>
          <p14:tracePt t="27669" x="4400550" y="3876675"/>
          <p14:tracePt t="27686" x="4495800" y="3886200"/>
          <p14:tracePt t="27702" x="4572000" y="3905250"/>
          <p14:tracePt t="27719" x="4619625" y="3914775"/>
          <p14:tracePt t="27735" x="4667250" y="3933825"/>
          <p14:tracePt t="27752" x="4695825" y="3943350"/>
          <p14:tracePt t="27769" x="4714875" y="3943350"/>
          <p14:tracePt t="27786" x="4724400" y="3952875"/>
          <p14:tracePt t="27802" x="4733925" y="3962400"/>
          <p14:tracePt t="27861" x="4733925" y="3971925"/>
          <p14:tracePt t="27877" x="4733925" y="3990975"/>
          <p14:tracePt t="27885" x="4733925" y="4000500"/>
          <p14:tracePt t="27893" x="4733925" y="4010025"/>
          <p14:tracePt t="27902" x="4733925" y="4019550"/>
          <p14:tracePt t="27919" x="4733925" y="4038600"/>
          <p14:tracePt t="27935" x="4733925" y="4067175"/>
          <p14:tracePt t="27952" x="4714875" y="4095750"/>
          <p14:tracePt t="27969" x="4676775" y="4124325"/>
          <p14:tracePt t="27985" x="4638675" y="4143375"/>
          <p14:tracePt t="28002" x="4552950" y="4171950"/>
          <p14:tracePt t="28019" x="4486275" y="4191000"/>
          <p14:tracePt t="28035" x="4438650" y="4219575"/>
          <p14:tracePt t="28052" x="4381500" y="4229100"/>
          <p14:tracePt t="28069" x="4324350" y="4238625"/>
          <p14:tracePt t="28086" x="4276725" y="4238625"/>
          <p14:tracePt t="28102" x="4238625" y="4238625"/>
          <p14:tracePt t="28119" x="4200525" y="4238625"/>
          <p14:tracePt t="28135" x="4171950" y="4238625"/>
          <p14:tracePt t="28152" x="4124325" y="4238625"/>
          <p14:tracePt t="28169" x="4086225" y="4238625"/>
          <p14:tracePt t="28185" x="4038600" y="4238625"/>
          <p14:tracePt t="28202" x="4000500" y="4229100"/>
          <p14:tracePt t="28219" x="3962400" y="4219575"/>
          <p14:tracePt t="28235" x="3924300" y="4191000"/>
          <p14:tracePt t="28252" x="3905250" y="4171950"/>
          <p14:tracePt t="28269" x="3895725" y="4143375"/>
          <p14:tracePt t="28269" x="3895725" y="4133850"/>
          <p14:tracePt t="28286" x="3867150" y="4124325"/>
          <p14:tracePt t="28302" x="3867150" y="4105275"/>
          <p14:tracePt t="28319" x="3857625" y="4076700"/>
          <p14:tracePt t="28335" x="3848100" y="4057650"/>
          <p14:tracePt t="28352" x="3848100" y="4038600"/>
          <p14:tracePt t="28369" x="3838575" y="4010025"/>
          <p14:tracePt t="28385" x="3838575" y="3990975"/>
          <p14:tracePt t="28402" x="3838575" y="3971925"/>
          <p14:tracePt t="28419" x="3838575" y="3943350"/>
          <p14:tracePt t="28435" x="3838575" y="3933825"/>
          <p14:tracePt t="28452" x="3838575" y="3914775"/>
          <p14:tracePt t="28469" x="3838575" y="3905250"/>
          <p14:tracePt t="28469" x="3838575" y="3895725"/>
          <p14:tracePt t="28486" x="3857625" y="3876675"/>
          <p14:tracePt t="28502" x="3876675" y="3876675"/>
          <p14:tracePt t="28519" x="3886200" y="3867150"/>
          <p14:tracePt t="28535" x="3895725" y="3867150"/>
          <p14:tracePt t="28552" x="3905250" y="3857625"/>
          <p14:tracePt t="28569" x="3914775" y="3848100"/>
          <p14:tracePt t="28585" x="3943350" y="3848100"/>
          <p14:tracePt t="28602" x="3952875" y="3848100"/>
          <p14:tracePt t="28619" x="3971925" y="3848100"/>
          <p14:tracePt t="28635" x="4010025" y="3848100"/>
          <p14:tracePt t="28652" x="4076700" y="3848100"/>
          <p14:tracePt t="28669" x="4105275" y="3848100"/>
          <p14:tracePt t="28669" x="4114800" y="3848100"/>
          <p14:tracePt t="28686" x="4171950" y="3848100"/>
          <p14:tracePt t="28702" x="4200525" y="3848100"/>
          <p14:tracePt t="28719" x="4257675" y="3848100"/>
          <p14:tracePt t="28735" x="4305300" y="3848100"/>
          <p14:tracePt t="28752" x="4343400" y="3867150"/>
          <p14:tracePt t="28769" x="4362450" y="3867150"/>
          <p14:tracePt t="28785" x="4371975" y="3867150"/>
          <p14:tracePt t="28805" x="4381500" y="3867150"/>
          <p14:tracePt t="28837" x="4400550" y="3867150"/>
          <p14:tracePt t="29110" x="0" y="0"/>
        </p14:tracePtLst>
        <p14:tracePtLst>
          <p14:tracePt t="40313" x="7153275" y="3238500"/>
          <p14:tracePt t="40320" x="7162800" y="3228975"/>
          <p14:tracePt t="40328" x="7181850" y="3228975"/>
          <p14:tracePt t="40338" x="7191375" y="3219450"/>
          <p14:tracePt t="40355" x="7229475" y="3190875"/>
          <p14:tracePt t="40371" x="7296150" y="3162300"/>
          <p14:tracePt t="40388" x="7410450" y="3152775"/>
          <p14:tracePt t="40405" x="7581900" y="3133725"/>
          <p14:tracePt t="40422" x="7734300" y="3133725"/>
          <p14:tracePt t="40438" x="7896225" y="3133725"/>
          <p14:tracePt t="40455" x="8020050" y="3133725"/>
          <p14:tracePt t="40471" x="8153400" y="3133725"/>
          <p14:tracePt t="40488" x="8420100" y="3133725"/>
          <p14:tracePt t="40505" x="8629650" y="3133725"/>
          <p14:tracePt t="40521" x="8839200" y="3133725"/>
          <p14:tracePt t="40538" x="9001125" y="3133725"/>
          <p14:tracePt t="40555" x="9163050" y="3133725"/>
          <p14:tracePt t="40571" x="9324975" y="3133725"/>
          <p14:tracePt t="40588" x="9534525" y="3133725"/>
          <p14:tracePt t="40605" x="9696450" y="3133725"/>
          <p14:tracePt t="40621" x="9858375" y="3133725"/>
          <p14:tracePt t="40638" x="10020300" y="3133725"/>
          <p14:tracePt t="40655" x="10115550" y="3133725"/>
          <p14:tracePt t="40671" x="10201275" y="3133725"/>
          <p14:tracePt t="40672" x="10220325" y="3133725"/>
          <p14:tracePt t="40688" x="10287000" y="3133725"/>
          <p14:tracePt t="40705" x="10363200" y="3114675"/>
          <p14:tracePt t="40721" x="10458450" y="3114675"/>
          <p14:tracePt t="40738" x="10544175" y="3114675"/>
          <p14:tracePt t="40755" x="10610850" y="3114675"/>
          <p14:tracePt t="40771" x="10677525" y="3114675"/>
          <p14:tracePt t="40788" x="10744200" y="3114675"/>
          <p14:tracePt t="40805" x="10829925" y="3114675"/>
          <p14:tracePt t="40821" x="10896600" y="3114675"/>
          <p14:tracePt t="40838" x="10925175" y="3124200"/>
          <p14:tracePt t="40855" x="10953750" y="3133725"/>
          <p14:tracePt t="40871" x="10982325" y="3143250"/>
          <p14:tracePt t="40872" x="10991850" y="3143250"/>
          <p14:tracePt t="40888" x="11020425" y="3152775"/>
          <p14:tracePt t="40905" x="11029950" y="3162300"/>
          <p14:tracePt t="40922" x="11039475" y="3171825"/>
          <p14:tracePt t="40938" x="11049000" y="3190875"/>
          <p14:tracePt t="40955" x="11049000" y="3209925"/>
          <p14:tracePt t="40971" x="11058525" y="3248025"/>
          <p14:tracePt t="40988" x="11087100" y="3295650"/>
          <p14:tracePt t="41005" x="11087100" y="3343275"/>
          <p14:tracePt t="41021" x="11096625" y="3381375"/>
          <p14:tracePt t="41038" x="11096625" y="3400425"/>
          <p14:tracePt t="41055" x="11096625" y="3438525"/>
          <p14:tracePt t="41072" x="11096625" y="3448050"/>
          <p14:tracePt t="41088" x="11039475" y="3486150"/>
          <p14:tracePt t="41105" x="11001375" y="3514725"/>
          <p14:tracePt t="41122" x="10915650" y="3533775"/>
          <p14:tracePt t="41138" x="10829925" y="3581400"/>
          <p14:tracePt t="41155" x="10734675" y="3590925"/>
          <p14:tracePt t="41171" x="10591800" y="3629025"/>
          <p14:tracePt t="41188" x="10439400" y="3657600"/>
          <p14:tracePt t="41205" x="10315575" y="3705225"/>
          <p14:tracePt t="41221" x="10115550" y="3800475"/>
          <p14:tracePt t="41238" x="9915525" y="3895725"/>
          <p14:tracePt t="41255" x="9782175" y="3952875"/>
          <p14:tracePt t="41271" x="9696450" y="4000500"/>
          <p14:tracePt t="41272" x="9658350" y="4010025"/>
          <p14:tracePt t="41288" x="9582150" y="4029075"/>
          <p14:tracePt t="41305" x="9534525" y="4038600"/>
          <p14:tracePt t="41322" x="9477375" y="4067175"/>
          <p14:tracePt t="41338" x="9363075" y="4067175"/>
          <p14:tracePt t="41355" x="9220200" y="4067175"/>
          <p14:tracePt t="41371" x="9086850" y="4067175"/>
          <p14:tracePt t="41388" x="8953500" y="4067175"/>
          <p14:tracePt t="41405" x="8829675" y="4067175"/>
          <p14:tracePt t="41421" x="8734425" y="4067175"/>
          <p14:tracePt t="41438" x="8562975" y="4029075"/>
          <p14:tracePt t="41455" x="8420100" y="4010025"/>
          <p14:tracePt t="41472" x="8201025" y="3971925"/>
          <p14:tracePt t="41488" x="7943850" y="3924300"/>
          <p14:tracePt t="41505" x="7829550" y="3914775"/>
          <p14:tracePt t="41522" x="7743825" y="3895725"/>
          <p14:tracePt t="41538" x="7658100" y="3867150"/>
          <p14:tracePt t="41555" x="7572375" y="3838575"/>
          <p14:tracePt t="41571" x="7448550" y="3790950"/>
          <p14:tracePt t="41588" x="7381875" y="3762375"/>
          <p14:tracePt t="41604" x="7315200" y="3762375"/>
          <p14:tracePt t="41621" x="7258050" y="3752850"/>
          <p14:tracePt t="41638" x="7210425" y="3724275"/>
          <p14:tracePt t="41655" x="7172325" y="3714750"/>
          <p14:tracePt t="41671" x="7115175" y="3686175"/>
          <p14:tracePt t="41688" x="7019925" y="3657600"/>
          <p14:tracePt t="41705" x="6981825" y="3648075"/>
          <p14:tracePt t="41721" x="6962775" y="3648075"/>
          <p14:tracePt t="41738" x="6953250" y="3648075"/>
          <p14:tracePt t="41754" x="6943725" y="3629025"/>
          <p14:tracePt t="41817" x="6943725" y="3619500"/>
          <p14:tracePt t="41824" x="6943725" y="3609975"/>
          <p14:tracePt t="41838" x="6943725" y="3600450"/>
          <p14:tracePt t="41855" x="6934200" y="3562350"/>
          <p14:tracePt t="41871" x="6934200" y="3543300"/>
          <p14:tracePt t="41888" x="6934200" y="3495675"/>
          <p14:tracePt t="41905" x="6943725" y="3476625"/>
          <p14:tracePt t="41922" x="6972300" y="3419475"/>
          <p14:tracePt t="41938" x="6991350" y="3390900"/>
          <p14:tracePt t="41955" x="7029450" y="3352800"/>
          <p14:tracePt t="41971" x="7058025" y="3314700"/>
          <p14:tracePt t="41988" x="7105650" y="3286125"/>
          <p14:tracePt t="42005" x="7162800" y="3248025"/>
          <p14:tracePt t="42021" x="7210425" y="3209925"/>
          <p14:tracePt t="42038" x="7267575" y="3171825"/>
          <p14:tracePt t="42055" x="7324725" y="3124200"/>
          <p14:tracePt t="42071" x="7391400" y="3095625"/>
          <p14:tracePt t="42088" x="7448550" y="3067050"/>
          <p14:tracePt t="42105" x="7562850" y="3028950"/>
          <p14:tracePt t="42121" x="7658100" y="3000375"/>
          <p14:tracePt t="42138" x="7762875" y="2971800"/>
          <p14:tracePt t="42154" x="7848600" y="2952750"/>
          <p14:tracePt t="42171" x="7934325" y="2943225"/>
          <p14:tracePt t="42188" x="8020050" y="2924175"/>
          <p14:tracePt t="42204" x="8105775" y="2914650"/>
          <p14:tracePt t="42221" x="8191500" y="2895600"/>
          <p14:tracePt t="42238" x="8267700" y="2886075"/>
          <p14:tracePt t="42254" x="8372475" y="2867025"/>
          <p14:tracePt t="42271" x="8496300" y="2867025"/>
          <p14:tracePt t="42288" x="8648700" y="2867025"/>
          <p14:tracePt t="42305" x="8915400" y="2867025"/>
          <p14:tracePt t="42321" x="9077325" y="2867025"/>
          <p14:tracePt t="42338" x="9201150" y="2867025"/>
          <p14:tracePt t="42354" x="9334500" y="2867025"/>
          <p14:tracePt t="42371" x="9448800" y="2867025"/>
          <p14:tracePt t="42388" x="9582150" y="2867025"/>
          <p14:tracePt t="42404" x="9744075" y="2867025"/>
          <p14:tracePt t="42421" x="9906000" y="2867025"/>
          <p14:tracePt t="42438" x="10086975" y="2867025"/>
          <p14:tracePt t="42455" x="10277475" y="2867025"/>
          <p14:tracePt t="42471" x="10487025" y="2867025"/>
          <p14:tracePt t="42487" x="10696575" y="2867025"/>
          <p14:tracePt t="42505" x="10944225" y="2867025"/>
          <p14:tracePt t="42521" x="11058525" y="2867025"/>
          <p14:tracePt t="42538" x="11144250" y="2867025"/>
          <p14:tracePt t="42554" x="11191875" y="2867025"/>
          <p14:tracePt t="42571" x="11229975" y="2867025"/>
          <p14:tracePt t="42588" x="11239500" y="2876550"/>
          <p14:tracePt t="42604" x="11249025" y="2876550"/>
          <p14:tracePt t="42624" x="11249025" y="2886075"/>
          <p14:tracePt t="42640" x="11268075" y="2895600"/>
          <p14:tracePt t="42654" x="11268075" y="2905125"/>
          <p14:tracePt t="42671" x="11277600" y="2924175"/>
          <p14:tracePt t="42688" x="11296650" y="2981325"/>
          <p14:tracePt t="42688" x="11296650" y="3000375"/>
          <p14:tracePt t="42705" x="11315700" y="3038475"/>
          <p14:tracePt t="42721" x="11325225" y="3076575"/>
          <p14:tracePt t="42738" x="11325225" y="3114675"/>
          <p14:tracePt t="42755" x="11325225" y="3133725"/>
          <p14:tracePt t="42771" x="11325225" y="3152775"/>
          <p14:tracePt t="42788" x="11325225" y="3190875"/>
          <p14:tracePt t="42804" x="11287125" y="3228975"/>
          <p14:tracePt t="42821" x="11258550" y="3267075"/>
          <p14:tracePt t="42837" x="11210925" y="3305175"/>
          <p14:tracePt t="42854" x="11115675" y="3333750"/>
          <p14:tracePt t="42871" x="11029950" y="3381375"/>
          <p14:tracePt t="42888" x="10944225" y="3409950"/>
          <p14:tracePt t="42889" x="10887075" y="3409950"/>
          <p14:tracePt t="42905" x="10801350" y="3448050"/>
          <p14:tracePt t="42921" x="10715625" y="3467100"/>
          <p14:tracePt t="42938" x="10610850" y="3495675"/>
          <p14:tracePt t="42954" x="10496550" y="3505200"/>
          <p14:tracePt t="42971" x="10353675" y="3524250"/>
          <p14:tracePt t="42988" x="10229850" y="3552825"/>
          <p14:tracePt t="43005" x="10115550" y="3571875"/>
          <p14:tracePt t="43021" x="10029825" y="3581400"/>
          <p14:tracePt t="43038" x="9944100" y="3600450"/>
          <p14:tracePt t="43054" x="9829800" y="3609975"/>
          <p14:tracePt t="43071" x="9725025" y="3629025"/>
          <p14:tracePt t="43087" x="9610725" y="3629025"/>
          <p14:tracePt t="43105" x="9429750" y="3629025"/>
          <p14:tracePt t="43121" x="9334500" y="3629025"/>
          <p14:tracePt t="43138" x="9248775" y="3629025"/>
          <p14:tracePt t="43155" x="9163050" y="3629025"/>
          <p14:tracePt t="43171" x="9048750" y="3629025"/>
          <p14:tracePt t="43188" x="8915400" y="3629025"/>
          <p14:tracePt t="43205" x="8724900" y="3629025"/>
          <p14:tracePt t="43222" x="8591550" y="3629025"/>
          <p14:tracePt t="43239" x="8448675" y="3629025"/>
          <p14:tracePt t="43255" x="8334375" y="3629025"/>
          <p14:tracePt t="43272" x="8248650" y="3629025"/>
          <p14:tracePt t="43273" x="8210550" y="3629025"/>
          <p14:tracePt t="43289" x="8143875" y="3629025"/>
          <p14:tracePt t="43306" x="8058150" y="3629025"/>
          <p14:tracePt t="43322" x="7991475" y="3629025"/>
          <p14:tracePt t="43339" x="7924800" y="3629025"/>
          <p14:tracePt t="43355" x="7858125" y="3629025"/>
          <p14:tracePt t="43371" x="7810500" y="3629025"/>
          <p14:tracePt t="43388" x="7772400" y="3629025"/>
          <p14:tracePt t="43405" x="7743825" y="3629025"/>
          <p14:tracePt t="43421" x="7715250" y="3638550"/>
          <p14:tracePt t="43438" x="7686675" y="3638550"/>
          <p14:tracePt t="43455" x="7648575" y="3638550"/>
          <p14:tracePt t="43471" x="7610475" y="3648075"/>
          <p14:tracePt t="43488" x="7591425" y="3657600"/>
          <p14:tracePt t="43505" x="7543800" y="3657600"/>
          <p14:tracePt t="43521" x="7524750" y="3657600"/>
          <p14:tracePt t="43538" x="7505700" y="3676650"/>
          <p14:tracePt t="43555" x="7486650" y="3676650"/>
          <p14:tracePt t="43571" x="7467600" y="3676650"/>
          <p14:tracePt t="43588" x="7458075" y="3676650"/>
          <p14:tracePt t="43786" x="0" y="0"/>
        </p14:tracePtLst>
        <p14:tracePtLst>
          <p14:tracePt t="44938" x="7181850" y="3724275"/>
          <p14:tracePt t="45065" x="7191375" y="3724275"/>
          <p14:tracePt t="45073" x="7200900" y="3724275"/>
          <p14:tracePt t="45081" x="7229475" y="3724275"/>
          <p14:tracePt t="45089" x="7267575" y="3724275"/>
          <p14:tracePt t="45106" x="7353300" y="3724275"/>
          <p14:tracePt t="45122" x="7448550" y="3724275"/>
          <p14:tracePt t="45139" x="7553325" y="3724275"/>
          <p14:tracePt t="45155" x="7648575" y="3724275"/>
          <p14:tracePt t="45172" x="7715250" y="3724275"/>
          <p14:tracePt t="45191" x="7772400" y="3724275"/>
          <p14:tracePt t="45205" x="7839075" y="3724275"/>
          <p14:tracePt t="45222" x="7905750" y="3724275"/>
          <p14:tracePt t="45238" x="7981950" y="3724275"/>
          <p14:tracePt t="45255" x="8086725" y="3743325"/>
          <p14:tracePt t="45272" x="8191500" y="3771900"/>
          <p14:tracePt t="45288" x="8277225" y="3790950"/>
          <p14:tracePt t="45306" x="8353425" y="3800475"/>
          <p14:tracePt t="45322" x="8420100" y="3810000"/>
          <p14:tracePt t="45339" x="8505825" y="3810000"/>
          <p14:tracePt t="45356" x="8620125" y="3829050"/>
          <p14:tracePt t="45373" x="8715375" y="3829050"/>
          <p14:tracePt t="45388" x="8820150" y="3829050"/>
          <p14:tracePt t="45405" x="8905875" y="3819525"/>
          <p14:tracePt t="45422" x="8972550" y="3819525"/>
          <p14:tracePt t="45438" x="9039225" y="3810000"/>
          <p14:tracePt t="45455" x="9124950" y="3810000"/>
          <p14:tracePt t="45472" x="9191625" y="3810000"/>
          <p14:tracePt t="45489" x="9277350" y="3790950"/>
          <p14:tracePt t="45489" x="9296400" y="3790950"/>
          <p14:tracePt t="45505" x="9382125" y="3790950"/>
          <p14:tracePt t="45522" x="9477375" y="3790950"/>
          <p14:tracePt t="45538" x="9601200" y="3790950"/>
          <p14:tracePt t="45555" x="9715500" y="3790950"/>
          <p14:tracePt t="45572" x="9829800" y="3790950"/>
          <p14:tracePt t="45589" x="9934575" y="3790950"/>
          <p14:tracePt t="45605" x="10001250" y="3790950"/>
          <p14:tracePt t="45622" x="10039350" y="3790950"/>
          <p14:tracePt t="45638" x="10086975" y="3790950"/>
          <p14:tracePt t="45655" x="10134600" y="3790950"/>
          <p14:tracePt t="45672" x="10220325" y="3800475"/>
          <p14:tracePt t="45689" x="10306050" y="3810000"/>
          <p14:tracePt t="45705" x="10410825" y="3829050"/>
          <p14:tracePt t="45722" x="10467975" y="3838575"/>
          <p14:tracePt t="45738" x="10496550" y="3838575"/>
          <p14:tracePt t="45755" x="10534650" y="3857625"/>
          <p14:tracePt t="45772" x="10572750" y="3857625"/>
          <p14:tracePt t="45788" x="10591800" y="3857625"/>
          <p14:tracePt t="45805" x="10620375" y="3857625"/>
          <p14:tracePt t="45822" x="10639425" y="3857625"/>
          <p14:tracePt t="45838" x="10658475" y="3857625"/>
          <p14:tracePt t="45855" x="10687050" y="3857625"/>
          <p14:tracePt t="45872" x="10706100" y="3857625"/>
          <p14:tracePt t="45889" x="10734675" y="3857625"/>
          <p14:tracePt t="45890" x="10753725" y="3857625"/>
          <p14:tracePt t="45905" x="10801350" y="3857625"/>
          <p14:tracePt t="45922" x="10848975" y="3857625"/>
          <p14:tracePt t="45939" x="10887075" y="3857625"/>
          <p14:tracePt t="45955" x="10925175" y="3867150"/>
          <p14:tracePt t="45972" x="10944225" y="3867150"/>
          <p14:tracePt t="45989" x="10953750" y="3886200"/>
          <p14:tracePt t="46005" x="10963275" y="3886200"/>
          <p14:tracePt t="46022" x="10972800" y="3905250"/>
          <p14:tracePt t="46039" x="10991850" y="3924300"/>
          <p14:tracePt t="46055" x="11010900" y="3943350"/>
          <p14:tracePt t="46072" x="11029950" y="3971925"/>
          <p14:tracePt t="46089" x="11039475" y="3990975"/>
          <p14:tracePt t="46105" x="11068050" y="4019550"/>
          <p14:tracePt t="46122" x="11068050" y="4048125"/>
          <p14:tracePt t="46139" x="11068050" y="4067175"/>
          <p14:tracePt t="46155" x="11068050" y="4105275"/>
          <p14:tracePt t="46172" x="11068050" y="4133850"/>
          <p14:tracePt t="46189" x="11058525" y="4191000"/>
          <p14:tracePt t="46206" x="11020425" y="4238625"/>
          <p14:tracePt t="46222" x="11001375" y="4276725"/>
          <p14:tracePt t="46239" x="10944225" y="4305300"/>
          <p14:tracePt t="46255" x="10887075" y="4333875"/>
          <p14:tracePt t="46272" x="10820400" y="4343400"/>
          <p14:tracePt t="46289" x="10706100" y="4362450"/>
          <p14:tracePt t="46290" x="10620375" y="4362450"/>
          <p14:tracePt t="46305" x="10467975" y="4362450"/>
          <p14:tracePt t="46322" x="10306050" y="4362450"/>
          <p14:tracePt t="46339" x="10163175" y="4381500"/>
          <p14:tracePt t="46355" x="10029825" y="4381500"/>
          <p14:tracePt t="46373" x="9886950" y="4381500"/>
          <p14:tracePt t="46389" x="9734550" y="4381500"/>
          <p14:tracePt t="46405" x="9572625" y="4381500"/>
          <p14:tracePt t="46422" x="9353550" y="4381500"/>
          <p14:tracePt t="46439" x="9172575" y="4381500"/>
          <p14:tracePt t="46455" x="9010650" y="4381500"/>
          <p14:tracePt t="46472" x="8867775" y="4381500"/>
          <p14:tracePt t="46489" x="8734425" y="4381500"/>
          <p14:tracePt t="46506" x="8534400" y="4391025"/>
          <p14:tracePt t="46522" x="8382000" y="4391025"/>
          <p14:tracePt t="46539" x="8191500" y="4391025"/>
          <p14:tracePt t="46555" x="8001000" y="4391025"/>
          <p14:tracePt t="46572" x="7867650" y="4391025"/>
          <p14:tracePt t="46589" x="7705725" y="4391025"/>
          <p14:tracePt t="46605" x="7610475" y="4391025"/>
          <p14:tracePt t="46622" x="7486650" y="4391025"/>
          <p14:tracePt t="46639" x="7372350" y="4362450"/>
          <p14:tracePt t="46655" x="7248525" y="4324350"/>
          <p14:tracePt t="46672" x="7105650" y="4314825"/>
          <p14:tracePt t="46689" x="7019925" y="4295775"/>
          <p14:tracePt t="46690" x="6981825" y="4295775"/>
          <p14:tracePt t="46706" x="6915150" y="4295775"/>
          <p14:tracePt t="46722" x="6877050" y="4295775"/>
          <p14:tracePt t="46739" x="6829425" y="4295775"/>
          <p14:tracePt t="46756" x="6781800" y="4286250"/>
          <p14:tracePt t="46772" x="6743700" y="4276725"/>
          <p14:tracePt t="46789" x="6715125" y="4276725"/>
          <p14:tracePt t="46805" x="6686550" y="4267200"/>
          <p14:tracePt t="46822" x="6677025" y="4248150"/>
          <p14:tracePt t="46839" x="6677025" y="4238625"/>
          <p14:tracePt t="46855" x="6657975" y="4219575"/>
          <p14:tracePt t="46872" x="6657975" y="4181475"/>
          <p14:tracePt t="46889" x="6638925" y="4143375"/>
          <p14:tracePt t="46890" x="6638925" y="4133850"/>
          <p14:tracePt t="46906" x="6629400" y="4105275"/>
          <p14:tracePt t="46922" x="6629400" y="4067175"/>
          <p14:tracePt t="46939" x="6629400" y="4038600"/>
          <p14:tracePt t="46955" x="6638925" y="3990975"/>
          <p14:tracePt t="46972" x="6657975" y="3943350"/>
          <p14:tracePt t="46989" x="6677025" y="3905250"/>
          <p14:tracePt t="47005" x="6715125" y="3886200"/>
          <p14:tracePt t="47022" x="6743700" y="3848100"/>
          <p14:tracePt t="47038" x="6772275" y="3838575"/>
          <p14:tracePt t="47055" x="6829425" y="3819525"/>
          <p14:tracePt t="47072" x="6896100" y="3819525"/>
          <p14:tracePt t="47089" x="6962775" y="3810000"/>
          <p14:tracePt t="47105" x="7029450" y="3790950"/>
          <p14:tracePt t="47105" x="7077075" y="3790950"/>
          <p14:tracePt t="47123" x="7153275" y="3790950"/>
          <p14:tracePt t="47140" x="7258050" y="3790950"/>
          <p14:tracePt t="47156" x="7410450" y="3790950"/>
          <p14:tracePt t="47172" x="7572375" y="3790950"/>
          <p14:tracePt t="47189" x="7734300" y="3790950"/>
          <p14:tracePt t="47206" x="7839075" y="3790950"/>
          <p14:tracePt t="47222" x="7953375" y="3790950"/>
          <p14:tracePt t="47239" x="8077200" y="3790950"/>
          <p14:tracePt t="47255" x="8191500" y="3790950"/>
          <p14:tracePt t="47272" x="8372475" y="3790950"/>
          <p14:tracePt t="47289" x="8582025" y="3790950"/>
          <p14:tracePt t="47306" x="8905875" y="3790950"/>
          <p14:tracePt t="47322" x="9058275" y="3790950"/>
          <p14:tracePt t="47339" x="9201150" y="3790950"/>
          <p14:tracePt t="47356" x="9315450" y="3790950"/>
          <p14:tracePt t="47372" x="9458325" y="3790950"/>
          <p14:tracePt t="47389" x="9591675" y="3790950"/>
          <p14:tracePt t="47406" x="9772650" y="3790950"/>
          <p14:tracePt t="47422" x="9934575" y="3790950"/>
          <p14:tracePt t="47439" x="10058400" y="3790950"/>
          <p14:tracePt t="47456" x="10172700" y="3790950"/>
          <p14:tracePt t="47472" x="10258425" y="3790950"/>
          <p14:tracePt t="47489" x="10334625" y="3790950"/>
          <p14:tracePt t="47506" x="10458450" y="3790950"/>
          <p14:tracePt t="47522" x="10563225" y="3790950"/>
          <p14:tracePt t="47539" x="10648950" y="3790950"/>
          <p14:tracePt t="47556" x="10725150" y="3790950"/>
          <p14:tracePt t="47572" x="10782300" y="3790950"/>
          <p14:tracePt t="47589" x="10848975" y="3790950"/>
          <p14:tracePt t="47606" x="10877550" y="3790950"/>
          <p14:tracePt t="47622" x="10915650" y="3790950"/>
          <p14:tracePt t="47639" x="10934700" y="3790950"/>
          <p14:tracePt t="47655" x="10934700" y="3781425"/>
          <p14:tracePt t="47850" x="10953750" y="3781425"/>
          <p14:tracePt t="47851" x="0" y="0"/>
        </p14:tracePtLst>
        <p14:tracePtLst>
          <p14:tracePt t="55700" x="4772025" y="4086225"/>
          <p14:tracePt t="55708" x="4752975" y="4105275"/>
          <p14:tracePt t="55732" x="4743450" y="4105275"/>
          <p14:tracePt t="55740" x="4743450" y="4114800"/>
          <p14:tracePt t="55756" x="4733925" y="4114800"/>
          <p14:tracePt t="55764" x="4724400" y="4124325"/>
          <p14:tracePt t="55774" x="4714875" y="4124325"/>
          <p14:tracePt t="55791" x="4705350" y="4133850"/>
          <p14:tracePt t="55807" x="4667250" y="4162425"/>
          <p14:tracePt t="55825" x="4610100" y="4171950"/>
          <p14:tracePt t="55841" x="4533900" y="4181475"/>
          <p14:tracePt t="55857" x="4429125" y="4200525"/>
          <p14:tracePt t="55874" x="4305300" y="4210050"/>
          <p14:tracePt t="55890" x="4171950" y="4210050"/>
          <p14:tracePt t="55906" x="4010025" y="4210050"/>
          <p14:tracePt t="55924" x="3771900" y="4210050"/>
          <p14:tracePt t="55940" x="3590925" y="4210050"/>
          <p14:tracePt t="55957" x="3400425" y="4210050"/>
          <p14:tracePt t="55974" x="3238500" y="4210050"/>
          <p14:tracePt t="55991" x="3143250" y="4210050"/>
          <p14:tracePt t="56008" x="3057525" y="4210050"/>
          <p14:tracePt t="56024" x="2990850" y="4191000"/>
          <p14:tracePt t="56041" x="2867025" y="4181475"/>
          <p14:tracePt t="56058" x="2771775" y="4162425"/>
          <p14:tracePt t="56074" x="2686050" y="4162425"/>
          <p14:tracePt t="56091" x="2619375" y="4162425"/>
          <p14:tracePt t="56107" x="2552700" y="4162425"/>
          <p14:tracePt t="56108" x="2543175" y="4162425"/>
          <p14:tracePt t="56124" x="2505075" y="4152900"/>
          <p14:tracePt t="56141" x="2457450" y="4124325"/>
          <p14:tracePt t="56157" x="2400300" y="4105275"/>
          <p14:tracePt t="56174" x="2333625" y="4086225"/>
          <p14:tracePt t="56191" x="2314575" y="4076700"/>
          <p14:tracePt t="56207" x="2295525" y="4076700"/>
          <p14:tracePt t="56224" x="2295525" y="4067175"/>
          <p14:tracePt t="56241" x="2286000" y="4067175"/>
          <p14:tracePt t="56257" x="2276475" y="4057650"/>
          <p14:tracePt t="56276" x="2266950" y="4048125"/>
          <p14:tracePt t="56291" x="2266950" y="4029075"/>
          <p14:tracePt t="56307" x="2257425" y="4019550"/>
          <p14:tracePt t="56308" x="2257425" y="4010025"/>
          <p14:tracePt t="56324" x="2257425" y="3990975"/>
          <p14:tracePt t="56341" x="2257425" y="3952875"/>
          <p14:tracePt t="56357" x="2276475" y="3914775"/>
          <p14:tracePt t="56374" x="2295525" y="3886200"/>
          <p14:tracePt t="56391" x="2314575" y="3857625"/>
          <p14:tracePt t="56407" x="2333625" y="3838575"/>
          <p14:tracePt t="56424" x="2371725" y="3829050"/>
          <p14:tracePt t="56441" x="2409825" y="3800475"/>
          <p14:tracePt t="56457" x="2476500" y="3790950"/>
          <p14:tracePt t="56474" x="2543175" y="3771900"/>
          <p14:tracePt t="56491" x="2609850" y="3771900"/>
          <p14:tracePt t="56507" x="2676525" y="3762375"/>
          <p14:tracePt t="56508" x="2724150" y="3762375"/>
          <p14:tracePt t="56524" x="2819400" y="3762375"/>
          <p14:tracePt t="56541" x="2933700" y="3762375"/>
          <p14:tracePt t="56557" x="3076575" y="3762375"/>
          <p14:tracePt t="56574" x="3209925" y="3762375"/>
          <p14:tracePt t="56591" x="3305175" y="3762375"/>
          <p14:tracePt t="56607" x="3429000" y="3762375"/>
          <p14:tracePt t="56624" x="3543300" y="3781425"/>
          <p14:tracePt t="56641" x="3714750" y="3819525"/>
          <p14:tracePt t="56657" x="3876675" y="3829050"/>
          <p14:tracePt t="56674" x="4067175" y="3848100"/>
          <p14:tracePt t="56691" x="4210050" y="3848100"/>
          <p14:tracePt t="56707" x="4305300" y="3848100"/>
          <p14:tracePt t="56708" x="4352925" y="3848100"/>
          <p14:tracePt t="56724" x="4419600" y="3848100"/>
          <p14:tracePt t="56741" x="4486275" y="3848100"/>
          <p14:tracePt t="56757" x="4533900" y="3848100"/>
          <p14:tracePt t="56774" x="4619625" y="3848100"/>
          <p14:tracePt t="56791" x="4705350" y="3867150"/>
          <p14:tracePt t="56807" x="4791075" y="3895725"/>
          <p14:tracePt t="56824" x="4857750" y="3905250"/>
          <p14:tracePt t="56841" x="4895850" y="3914775"/>
          <p14:tracePt t="56857" x="4914900" y="3914775"/>
          <p14:tracePt t="56874" x="4914900" y="3933825"/>
          <p14:tracePt t="56908" x="4924425" y="3933825"/>
          <p14:tracePt t="56924" x="4924425" y="3943350"/>
          <p14:tracePt t="56932" x="4924425" y="3952875"/>
          <p14:tracePt t="56941" x="4924425" y="3962400"/>
          <p14:tracePt t="56957" x="4924425" y="3981450"/>
          <p14:tracePt t="56974" x="4924425" y="4010025"/>
          <p14:tracePt t="56991" x="4924425" y="4038600"/>
          <p14:tracePt t="57008" x="4924425" y="4076700"/>
          <p14:tracePt t="57024" x="4895850" y="4095750"/>
          <p14:tracePt t="57041" x="4867275" y="4133850"/>
          <p14:tracePt t="57057" x="4810125" y="4162425"/>
          <p14:tracePt t="57074" x="4743450" y="4171950"/>
          <p14:tracePt t="57091" x="4676775" y="4191000"/>
          <p14:tracePt t="57107" x="4591050" y="4200525"/>
          <p14:tracePt t="57124" x="4486275" y="4219575"/>
          <p14:tracePt t="57124" x="4448175" y="4219575"/>
          <p14:tracePt t="57141" x="4267200" y="4219575"/>
          <p14:tracePt t="57157" x="4133850" y="4219575"/>
          <p14:tracePt t="57174" x="4000500" y="4219575"/>
          <p14:tracePt t="57191" x="3857625" y="4219575"/>
          <p14:tracePt t="57208" x="3762375" y="4219575"/>
          <p14:tracePt t="57225" x="3619500" y="4210050"/>
          <p14:tracePt t="57241" x="3429000" y="4181475"/>
          <p14:tracePt t="57258" x="3267075" y="4181475"/>
          <p14:tracePt t="57274" x="3124200" y="4181475"/>
          <p14:tracePt t="57291" x="2990850" y="4181475"/>
          <p14:tracePt t="57307" x="2876550" y="4181475"/>
          <p14:tracePt t="57325" x="2733675" y="4181475"/>
          <p14:tracePt t="57341" x="2628900" y="4162425"/>
          <p14:tracePt t="57358" x="2524125" y="4152900"/>
          <p14:tracePt t="57374" x="2428875" y="4114800"/>
          <p14:tracePt t="57391" x="2343150" y="4105275"/>
          <p14:tracePt t="57407" x="2257425" y="4076700"/>
          <p14:tracePt t="57424" x="2171700" y="4048125"/>
          <p14:tracePt t="57441" x="2095500" y="4010025"/>
          <p14:tracePt t="57457" x="2028825" y="3981450"/>
          <p14:tracePt t="57474" x="1971675" y="3962400"/>
          <p14:tracePt t="57491" x="1952625" y="3943350"/>
          <p14:tracePt t="57507" x="1933575" y="3933825"/>
          <p14:tracePt t="57524" x="1933575" y="3914775"/>
          <p14:tracePt t="57541" x="1933575" y="3905250"/>
          <p14:tracePt t="57557" x="1933575" y="3895725"/>
          <p14:tracePt t="57580" x="1933575" y="3886200"/>
          <p14:tracePt t="57591" x="1933575" y="3876675"/>
          <p14:tracePt t="57607" x="1933575" y="3848100"/>
          <p14:tracePt t="57625" x="1943100" y="3829050"/>
          <p14:tracePt t="57641" x="1990725" y="3800475"/>
          <p14:tracePt t="57657" x="2047875" y="3781425"/>
          <p14:tracePt t="57674" x="2114550" y="3752850"/>
          <p14:tracePt t="57691" x="2181225" y="3724275"/>
          <p14:tracePt t="57707" x="2286000" y="3714750"/>
          <p14:tracePt t="57724" x="2447925" y="3695700"/>
          <p14:tracePt t="57741" x="2562225" y="3695700"/>
          <p14:tracePt t="57757" x="2695575" y="3695700"/>
          <p14:tracePt t="57774" x="2857500" y="3695700"/>
          <p14:tracePt t="57791" x="2990850" y="3695700"/>
          <p14:tracePt t="57807" x="3162300" y="3724275"/>
          <p14:tracePt t="57824" x="3305175" y="3733800"/>
          <p14:tracePt t="57840" x="3467100" y="3771900"/>
          <p14:tracePt t="57857" x="3581400" y="3781425"/>
          <p14:tracePt t="57874" x="3724275" y="3800475"/>
          <p14:tracePt t="57891" x="3838575" y="3819525"/>
          <p14:tracePt t="57907" x="3990975" y="3848100"/>
          <p14:tracePt t="57924" x="4191000" y="3876675"/>
          <p14:tracePt t="57941" x="4352925" y="3914775"/>
          <p14:tracePt t="57957" x="4467225" y="3914775"/>
          <p14:tracePt t="57974" x="4572000" y="3914775"/>
          <p14:tracePt t="57990" x="4657725" y="3914775"/>
          <p14:tracePt t="58007" x="4724400" y="3914775"/>
          <p14:tracePt t="58024" x="4800600" y="3914775"/>
          <p14:tracePt t="58040" x="4905375" y="3924300"/>
          <p14:tracePt t="58057" x="4991100" y="3924300"/>
          <p14:tracePt t="58073" x="5010150" y="3933825"/>
          <p14:tracePt t="58090" x="5029200" y="3933825"/>
          <p14:tracePt t="58124" x="5029200" y="3952875"/>
          <p14:tracePt t="58141" x="5029200" y="3962400"/>
          <p14:tracePt t="58156" x="5029200" y="3971925"/>
          <p14:tracePt t="58172" x="5029200" y="3981450"/>
          <p14:tracePt t="58180" x="5029200" y="3990975"/>
          <p14:tracePt t="58191" x="5029200" y="4000500"/>
          <p14:tracePt t="58208" x="5010150" y="4029075"/>
          <p14:tracePt t="58225" x="4972050" y="4067175"/>
          <p14:tracePt t="58241" x="4905375" y="4114800"/>
          <p14:tracePt t="58258" x="4829175" y="4171950"/>
          <p14:tracePt t="58275" x="4724400" y="4210050"/>
          <p14:tracePt t="58291" x="4619625" y="4257675"/>
          <p14:tracePt t="58308" x="4486275" y="4276725"/>
          <p14:tracePt t="58309" x="4381500" y="4276725"/>
          <p14:tracePt t="58325" x="4162425" y="4276725"/>
          <p14:tracePt t="58341" x="3952875" y="4276725"/>
          <p14:tracePt t="58358" x="3743325" y="4276725"/>
          <p14:tracePt t="58376" x="3552825" y="4276725"/>
          <p14:tracePt t="58391" x="3390900" y="4276725"/>
          <p14:tracePt t="58407" x="3228975" y="4276725"/>
          <p14:tracePt t="58424" x="3095625" y="4276725"/>
          <p14:tracePt t="58441" x="3000375" y="4276725"/>
          <p14:tracePt t="58458" x="2895600" y="4276725"/>
          <p14:tracePt t="58474" x="2800350" y="4276725"/>
          <p14:tracePt t="58491" x="2695575" y="4276725"/>
          <p14:tracePt t="58507" x="2600325" y="4276725"/>
          <p14:tracePt t="58524" x="2476500" y="4276725"/>
          <p14:tracePt t="58541" x="2409825" y="4276725"/>
          <p14:tracePt t="58558" x="2343150" y="4276725"/>
          <p14:tracePt t="58574" x="2286000" y="4276725"/>
          <p14:tracePt t="58591" x="2238375" y="4267200"/>
          <p14:tracePt t="58608" x="2171700" y="4257675"/>
          <p14:tracePt t="58624" x="2124075" y="4257675"/>
          <p14:tracePt t="58641" x="2066925" y="4238625"/>
          <p14:tracePt t="58657" x="2028825" y="4229100"/>
          <p14:tracePt t="58674" x="2019300" y="4229100"/>
          <p14:tracePt t="58700" x="2019300" y="4219575"/>
          <p14:tracePt t="58716" x="2019300" y="4210050"/>
          <p14:tracePt t="58724" x="2019300" y="4200525"/>
          <p14:tracePt t="58741" x="2019300" y="4162425"/>
          <p14:tracePt t="58758" x="2047875" y="4124325"/>
          <p14:tracePt t="58774" x="2066925" y="4095750"/>
          <p14:tracePt t="58791" x="2085975" y="4067175"/>
          <p14:tracePt t="58808" x="2114550" y="4048125"/>
          <p14:tracePt t="58824" x="2124075" y="4029075"/>
          <p14:tracePt t="58841" x="2143125" y="4000500"/>
          <p14:tracePt t="58858" x="2152650" y="3981450"/>
          <p14:tracePt t="58874" x="2171700" y="3971925"/>
          <p14:tracePt t="58891" x="2190750" y="3962400"/>
          <p14:tracePt t="58908" x="2209800" y="3943350"/>
          <p14:tracePt t="58925" x="2247900" y="3914775"/>
          <p14:tracePt t="58941" x="2286000" y="3905250"/>
          <p14:tracePt t="58958" x="2333625" y="3886200"/>
          <p14:tracePt t="58974" x="2390775" y="3857625"/>
          <p14:tracePt t="58991" x="2457450" y="3857625"/>
          <p14:tracePt t="59008" x="2505075" y="3848100"/>
          <p14:tracePt t="59024" x="2609850" y="3829050"/>
          <p14:tracePt t="59041" x="2676525" y="3829050"/>
          <p14:tracePt t="59057" x="2752725" y="3829050"/>
          <p14:tracePt t="59074" x="2857500" y="3829050"/>
          <p14:tracePt t="59091" x="2943225" y="3829050"/>
          <p14:tracePt t="59108" x="3019425" y="3838575"/>
          <p14:tracePt t="59125" x="3114675" y="3867150"/>
          <p14:tracePt t="59141" x="3200400" y="3876675"/>
          <p14:tracePt t="59158" x="3324225" y="3895725"/>
          <p14:tracePt t="59174" x="3438525" y="3914775"/>
          <p14:tracePt t="59191" x="3581400" y="3914775"/>
          <p14:tracePt t="59208" x="3743325" y="3914775"/>
          <p14:tracePt t="59224" x="3924300" y="3914775"/>
          <p14:tracePt t="59241" x="4086225" y="3914775"/>
          <p14:tracePt t="59258" x="4200525" y="3914775"/>
          <p14:tracePt t="59274" x="4324350" y="3914775"/>
          <p14:tracePt t="59291" x="4419600" y="3914775"/>
          <p14:tracePt t="59308" x="4524375" y="3914775"/>
          <p14:tracePt t="59324" x="4600575" y="3905250"/>
          <p14:tracePt t="59341" x="4619625" y="3905250"/>
          <p14:tracePt t="59358" x="4648200" y="3905250"/>
          <p14:tracePt t="59374" x="4667250" y="3895725"/>
          <p14:tracePt t="59392" x="4686300" y="3895725"/>
          <p14:tracePt t="59408" x="4714875" y="3895725"/>
          <p14:tracePt t="60382" x="0" y="0"/>
        </p14:tracePtLst>
        <p14:tracePtLst>
          <p14:tracePt t="68495" x="4162425" y="4276725"/>
          <p14:tracePt t="68591" x="4171950" y="4276725"/>
          <p14:tracePt t="68599" x="4181475" y="4276725"/>
          <p14:tracePt t="68610" x="4191000" y="4276725"/>
          <p14:tracePt t="68627" x="4219575" y="4276725"/>
          <p14:tracePt t="68643" x="4267200" y="4276725"/>
          <p14:tracePt t="68660" x="4295775" y="4276725"/>
          <p14:tracePt t="68677" x="4333875" y="4286250"/>
          <p14:tracePt t="68693" x="4352925" y="4295775"/>
          <p14:tracePt t="68710" x="4362450" y="4314825"/>
          <p14:tracePt t="68727" x="4400550" y="4324350"/>
          <p14:tracePt t="68743" x="4400550" y="4343400"/>
          <p14:tracePt t="68760" x="4410075" y="4352925"/>
          <p14:tracePt t="68777" x="4438650" y="4391025"/>
          <p14:tracePt t="68793" x="4476750" y="4429125"/>
          <p14:tracePt t="68810" x="4495800" y="4467225"/>
          <p14:tracePt t="68827" x="4505325" y="4486275"/>
          <p14:tracePt t="68843" x="4524375" y="4495800"/>
          <p14:tracePt t="68860" x="4543425" y="4505325"/>
          <p14:tracePt t="68951" x="4543425" y="4524375"/>
          <p14:tracePt t="68960" x="4552950" y="4533900"/>
          <p14:tracePt t="68967" x="4562475" y="4552950"/>
          <p14:tracePt t="68977" x="4581525" y="4581525"/>
          <p14:tracePt t="68993" x="4591050" y="4619625"/>
          <p14:tracePt t="69010" x="4619625" y="4657725"/>
          <p14:tracePt t="69027" x="4638675" y="4676775"/>
          <p14:tracePt t="69043" x="4657725" y="4705350"/>
          <p14:tracePt t="69060" x="4695825" y="4724400"/>
          <p14:tracePt t="69077" x="4743450" y="4762500"/>
          <p14:tracePt t="69093" x="4829175" y="4791075"/>
          <p14:tracePt t="69110" x="4953000" y="4791075"/>
          <p14:tracePt t="69127" x="5019675" y="4791075"/>
          <p14:tracePt t="69127" x="5029200" y="4791075"/>
          <p14:tracePt t="69143" x="5067300" y="4791075"/>
          <p14:tracePt t="69160" x="5095875" y="4791075"/>
          <p14:tracePt t="69177" x="5153025" y="4791075"/>
          <p14:tracePt t="69193" x="5200650" y="4791075"/>
          <p14:tracePt t="69210" x="5229225" y="4791075"/>
          <p14:tracePt t="69227" x="5257800" y="4791075"/>
          <p14:tracePt t="69243" x="5267325" y="4781550"/>
          <p14:tracePt t="69260" x="5276850" y="4762500"/>
          <p14:tracePt t="69277" x="5286375" y="4733925"/>
          <p14:tracePt t="69293" x="5314950" y="4714875"/>
          <p14:tracePt t="69310" x="5324475" y="4695825"/>
          <p14:tracePt t="69327" x="5324475" y="4667250"/>
          <p14:tracePt t="69344" x="5324475" y="4648200"/>
          <p14:tracePt t="69360" x="5324475" y="4638675"/>
          <p14:tracePt t="69377" x="5324475" y="4610100"/>
          <p14:tracePt t="69393" x="5324475" y="4591050"/>
          <p14:tracePt t="69410" x="5305425" y="4572000"/>
          <p14:tracePt t="69427" x="5286375" y="4533900"/>
          <p14:tracePt t="69443" x="5248275" y="4495800"/>
          <p14:tracePt t="69460" x="5210175" y="4457700"/>
          <p14:tracePt t="69477" x="5162550" y="4419600"/>
          <p14:tracePt t="69493" x="5124450" y="4400550"/>
          <p14:tracePt t="69510" x="5086350" y="4371975"/>
          <p14:tracePt t="69527" x="5048250" y="4362450"/>
          <p14:tracePt t="69543" x="5029200" y="4362450"/>
          <p14:tracePt t="69560" x="5010150" y="4352925"/>
          <p14:tracePt t="69583" x="5000625" y="4352925"/>
          <p14:tracePt t="69593" x="4991100" y="4352925"/>
          <p14:tracePt t="69610" x="4972050" y="4362450"/>
          <p14:tracePt t="69627" x="4943475" y="4391025"/>
          <p14:tracePt t="69643" x="4905375" y="4419600"/>
          <p14:tracePt t="69660" x="4867275" y="4448175"/>
          <p14:tracePt t="69677" x="4848225" y="4467225"/>
          <p14:tracePt t="69693" x="4829175" y="4505325"/>
          <p14:tracePt t="69709" x="4819650" y="4514850"/>
          <p14:tracePt t="69726" x="4819650" y="4543425"/>
          <p14:tracePt t="69743" x="4819650" y="4572000"/>
          <p14:tracePt t="69743" x="4819650" y="4581525"/>
          <p14:tracePt t="69759" x="4819650" y="4591050"/>
          <p14:tracePt t="69776" x="4819650" y="4619625"/>
          <p14:tracePt t="69793" x="4819650" y="4629150"/>
          <p14:tracePt t="69809" x="4819650" y="4638675"/>
          <p14:tracePt t="69826" x="4819650" y="4648200"/>
          <p14:tracePt t="69843" x="4819650" y="4657725"/>
          <p14:tracePt t="69879" x="4829175" y="4676775"/>
          <p14:tracePt t="69903" x="4829175" y="4686300"/>
          <p14:tracePt t="69911" x="4829175" y="4695825"/>
          <p14:tracePt t="69919" x="4848225" y="4695825"/>
          <p14:tracePt t="69928" x="4848225" y="4705350"/>
          <p14:tracePt t="69944" x="4867275" y="4714875"/>
          <p14:tracePt t="69960" x="4886325" y="4743450"/>
          <p14:tracePt t="69977" x="4914900" y="4752975"/>
          <p14:tracePt t="69993" x="4943475" y="4772025"/>
          <p14:tracePt t="70010" x="5010150" y="4791075"/>
          <p14:tracePt t="70027" x="5095875" y="4800600"/>
          <p14:tracePt t="70043" x="5153025" y="4800600"/>
          <p14:tracePt t="70060" x="5181600" y="4800600"/>
          <p14:tracePt t="70076" x="5210175" y="4800600"/>
          <p14:tracePt t="70093" x="5210175" y="4781550"/>
          <p14:tracePt t="70109" x="5219700" y="4762500"/>
          <p14:tracePt t="70127" x="5229225" y="4743450"/>
          <p14:tracePt t="70128" x="5238750" y="4743450"/>
          <p14:tracePt t="70143" x="5238750" y="4724400"/>
          <p14:tracePt t="70160" x="5248275" y="4695825"/>
          <p14:tracePt t="70177" x="5248275" y="4667250"/>
          <p14:tracePt t="70193" x="5248275" y="4638675"/>
          <p14:tracePt t="70210" x="5248275" y="4619625"/>
          <p14:tracePt t="70227" x="5229225" y="4581525"/>
          <p14:tracePt t="70243" x="5219700" y="4562475"/>
          <p14:tracePt t="70260" x="5181600" y="4514850"/>
          <p14:tracePt t="70277" x="5143500" y="4476750"/>
          <p14:tracePt t="70293" x="5067300" y="4400550"/>
          <p14:tracePt t="70310" x="5029200" y="4381500"/>
          <p14:tracePt t="70327" x="4981575" y="4352925"/>
          <p14:tracePt t="70327" x="4972050" y="4343400"/>
          <p14:tracePt t="70343" x="4943475" y="4333875"/>
          <p14:tracePt t="70360" x="4933950" y="4314825"/>
          <p14:tracePt t="70377" x="4914900" y="4314825"/>
          <p14:tracePt t="70393" x="4905375" y="4305300"/>
          <p14:tracePt t="70410" x="4895850" y="4305300"/>
          <p14:tracePt t="70427" x="4876800" y="4305300"/>
          <p14:tracePt t="70463" x="4867275" y="4305300"/>
          <p14:tracePt t="70471" x="4867275" y="4324350"/>
          <p14:tracePt t="70479" x="4867275" y="4333875"/>
          <p14:tracePt t="70493" x="4857750" y="4333875"/>
          <p14:tracePt t="70510" x="4857750" y="4352925"/>
          <p14:tracePt t="70527" x="4848225" y="4362450"/>
          <p14:tracePt t="70575" x="4848225" y="4371975"/>
          <p14:tracePt t="70695" x="4857750" y="4371975"/>
          <p14:tracePt t="70703" x="4867275" y="4391025"/>
          <p14:tracePt t="70711" x="4886325" y="4400550"/>
          <p14:tracePt t="70727" x="4924425" y="4410075"/>
          <p14:tracePt t="70727" x="4962525" y="4410075"/>
          <p14:tracePt t="70744" x="5048250" y="4429125"/>
          <p14:tracePt t="70760" x="5114925" y="4429125"/>
          <p14:tracePt t="70777" x="5181600" y="4429125"/>
          <p14:tracePt t="70793" x="5219700" y="4429125"/>
          <p14:tracePt t="70810" x="5229225" y="4429125"/>
          <p14:tracePt t="70827" x="5229225" y="4419600"/>
          <p14:tracePt t="70968" x="0" y="0"/>
        </p14:tracePtLst>
        <p14:tracePtLst>
          <p14:tracePt t="71616" x="9248775" y="4286250"/>
          <p14:tracePt t="71648" x="9239250" y="4286250"/>
          <p14:tracePt t="71656" x="9229725" y="4286250"/>
          <p14:tracePt t="71664" x="9220200" y="4286250"/>
          <p14:tracePt t="71677" x="9191625" y="4286250"/>
          <p14:tracePt t="71694" x="9124950" y="4286250"/>
          <p14:tracePt t="71711" x="9058275" y="4305300"/>
          <p14:tracePt t="71727" x="8991600" y="4333875"/>
          <p14:tracePt t="71728" x="8943975" y="4362450"/>
          <p14:tracePt t="71744" x="8915400" y="4371975"/>
          <p14:tracePt t="71761" x="8801100" y="4410075"/>
          <p14:tracePt t="71777" x="8772525" y="4448175"/>
          <p14:tracePt t="71794" x="8734425" y="4486275"/>
          <p14:tracePt t="71810" x="8715375" y="4514850"/>
          <p14:tracePt t="71827" x="8696325" y="4552950"/>
          <p14:tracePt t="71844" x="8696325" y="4572000"/>
          <p14:tracePt t="71860" x="8686800" y="4610100"/>
          <p14:tracePt t="71880" x="8686800" y="4648200"/>
          <p14:tracePt t="71894" x="8686800" y="4676775"/>
          <p14:tracePt t="71910" x="8686800" y="4714875"/>
          <p14:tracePt t="71927" x="8696325" y="4743450"/>
          <p14:tracePt t="71943" x="8724900" y="4781550"/>
          <p14:tracePt t="71944" x="8734425" y="4791075"/>
          <p14:tracePt t="71960" x="8763000" y="4819650"/>
          <p14:tracePt t="71977" x="8801100" y="4838700"/>
          <p14:tracePt t="71993" x="8867775" y="4867275"/>
          <p14:tracePt t="72010" x="8953500" y="4895850"/>
          <p14:tracePt t="72027" x="9077325" y="4924425"/>
          <p14:tracePt t="72044" x="9182100" y="4943475"/>
          <p14:tracePt t="72060" x="9277350" y="4943475"/>
          <p14:tracePt t="72077" x="9363075" y="4953000"/>
          <p14:tracePt t="72093" x="9410700" y="4953000"/>
          <p14:tracePt t="72110" x="9467850" y="4953000"/>
          <p14:tracePt t="72127" x="9496425" y="4953000"/>
          <p14:tracePt t="72143" x="9534525" y="4933950"/>
          <p14:tracePt t="72144" x="9544050" y="4933950"/>
          <p14:tracePt t="72160" x="9572625" y="4905375"/>
          <p14:tracePt t="72177" x="9591675" y="4886325"/>
          <p14:tracePt t="72193" x="9610725" y="4848225"/>
          <p14:tracePt t="72210" x="9639300" y="4829175"/>
          <p14:tracePt t="72227" x="9658350" y="4791075"/>
          <p14:tracePt t="72243" x="9686925" y="4752975"/>
          <p14:tracePt t="72260" x="9705975" y="4724400"/>
          <p14:tracePt t="72277" x="9715500" y="4686300"/>
          <p14:tracePt t="72293" x="9734550" y="4638675"/>
          <p14:tracePt t="72310" x="9734550" y="4610100"/>
          <p14:tracePt t="72327" x="9734550" y="4591050"/>
          <p14:tracePt t="72328" x="9734550" y="4562475"/>
          <p14:tracePt t="72344" x="9734550" y="4543425"/>
          <p14:tracePt t="72360" x="9715500" y="4505325"/>
          <p14:tracePt t="72377" x="9696450" y="4486275"/>
          <p14:tracePt t="72394" x="9667875" y="4448175"/>
          <p14:tracePt t="72410" x="9639300" y="4429125"/>
          <p14:tracePt t="72427" x="9582150" y="4400550"/>
          <p14:tracePt t="72443" x="9515475" y="4371975"/>
          <p14:tracePt t="72460" x="9477375" y="4352925"/>
          <p14:tracePt t="72477" x="9439275" y="4333875"/>
          <p14:tracePt t="72493" x="9410700" y="4324350"/>
          <p14:tracePt t="72510" x="9372600" y="4314825"/>
          <p14:tracePt t="72527" x="9353550" y="4314825"/>
          <p14:tracePt t="72543" x="9305925" y="4314825"/>
          <p14:tracePt t="72544" x="9277350" y="4314825"/>
          <p14:tracePt t="72560" x="9220200" y="4324350"/>
          <p14:tracePt t="72577" x="9153525" y="4362450"/>
          <p14:tracePt t="72593" x="9134475" y="4381500"/>
          <p14:tracePt t="72610" x="9115425" y="4400550"/>
          <p14:tracePt t="72627" x="9086850" y="4419600"/>
          <p14:tracePt t="72643" x="9077325" y="4438650"/>
          <p14:tracePt t="72660" x="9067800" y="4467225"/>
          <p14:tracePt t="72677" x="9058275" y="4476750"/>
          <p14:tracePt t="72693" x="9048750" y="4495800"/>
          <p14:tracePt t="72710" x="9048750" y="4533900"/>
          <p14:tracePt t="72727" x="9048750" y="4552950"/>
          <p14:tracePt t="72728" x="9029700" y="4572000"/>
          <p14:tracePt t="72744" x="9029700" y="4600575"/>
          <p14:tracePt t="72761" x="9029700" y="4629150"/>
          <p14:tracePt t="72777" x="9029700" y="4648200"/>
          <p14:tracePt t="72793" x="9039225" y="4686300"/>
          <p14:tracePt t="72810" x="9058275" y="4705350"/>
          <p14:tracePt t="72827" x="9077325" y="4743450"/>
          <p14:tracePt t="72843" x="9105900" y="4762500"/>
          <p14:tracePt t="72860" x="9134475" y="4781550"/>
          <p14:tracePt t="72877" x="9172575" y="4800600"/>
          <p14:tracePt t="72893" x="9229725" y="4810125"/>
          <p14:tracePt t="72910" x="9258300" y="4810125"/>
          <p14:tracePt t="72927" x="9305925" y="4810125"/>
          <p14:tracePt t="72944" x="9372600" y="4810125"/>
          <p14:tracePt t="72960" x="9401175" y="4800600"/>
          <p14:tracePt t="72977" x="9439275" y="4781550"/>
          <p14:tracePt t="72993" x="9448800" y="4762500"/>
          <p14:tracePt t="73010" x="9477375" y="4743450"/>
          <p14:tracePt t="73027" x="9496425" y="4714875"/>
          <p14:tracePt t="73044" x="9505950" y="4695825"/>
          <p14:tracePt t="73060" x="9534525" y="4657725"/>
          <p14:tracePt t="73077" x="9534525" y="4629150"/>
          <p14:tracePt t="73093" x="9534525" y="4591050"/>
          <p14:tracePt t="73110" x="9534525" y="4572000"/>
          <p14:tracePt t="73127" x="9534525" y="4543425"/>
          <p14:tracePt t="73144" x="9534525" y="4514850"/>
          <p14:tracePt t="73161" x="9534525" y="4495800"/>
          <p14:tracePt t="73177" x="9534525" y="4476750"/>
          <p14:tracePt t="73194" x="9534525" y="4457700"/>
          <p14:tracePt t="73210" x="9515475" y="4448175"/>
          <p14:tracePt t="73227" x="9505950" y="4429125"/>
          <p14:tracePt t="73244" x="9486900" y="4410075"/>
          <p14:tracePt t="73260" x="9477375" y="4400550"/>
          <p14:tracePt t="73277" x="9439275" y="4400550"/>
          <p14:tracePt t="73294" x="9401175" y="4391025"/>
          <p14:tracePt t="73310" x="9372600" y="4391025"/>
          <p14:tracePt t="73327" x="9344025" y="4391025"/>
          <p14:tracePt t="73344" x="9324975" y="4391025"/>
          <p14:tracePt t="73361" x="9315450" y="4391025"/>
          <p14:tracePt t="73384" x="9305925" y="4391025"/>
          <p14:tracePt t="73400" x="9286875" y="4391025"/>
          <p14:tracePt t="73593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#3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a 2 (Time) x 2 (Group) design, with n/group = 20… </a:t>
            </a:r>
          </a:p>
          <a:p>
            <a:r>
              <a:rPr lang="en-US" dirty="0" smtClean="0"/>
              <a:t>The mean of the post test for control = -0.72 and for treatment = 0.52. This difference is statistically significant (</a:t>
            </a:r>
            <a:r>
              <a:rPr lang="en-US" i="1" dirty="0" smtClean="0"/>
              <a:t>p</a:t>
            </a:r>
            <a:r>
              <a:rPr lang="en-US" dirty="0" smtClean="0"/>
              <a:t>=0.02), but we are most interested in changes over time.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63182"/>
            <a:ext cx="4584589" cy="275563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4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46"/>
    </mc:Choice>
    <mc:Fallback>
      <p:transition spd="slow" advTm="44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503" x="4219575" y="4953000"/>
          <p14:tracePt t="31575" x="4219575" y="4943475"/>
          <p14:tracePt t="31583" x="4219575" y="4933950"/>
          <p14:tracePt t="31594" x="4219575" y="4924425"/>
          <p14:tracePt t="31611" x="4219575" y="4867275"/>
          <p14:tracePt t="31627" x="4238625" y="4848225"/>
          <p14:tracePt t="31644" x="4238625" y="4810125"/>
          <p14:tracePt t="31661" x="4238625" y="4791075"/>
          <p14:tracePt t="31678" x="4238625" y="4772025"/>
          <p14:tracePt t="31694" x="4238625" y="4733925"/>
          <p14:tracePt t="31695" x="4238625" y="4724400"/>
          <p14:tracePt t="31710" x="4238625" y="4714875"/>
          <p14:tracePt t="31727" x="4238625" y="4667250"/>
          <p14:tracePt t="31744" x="4229100" y="4648200"/>
          <p14:tracePt t="31760" x="4219575" y="4610100"/>
          <p14:tracePt t="31777" x="4210050" y="4572000"/>
          <p14:tracePt t="31794" x="4200525" y="4552950"/>
          <p14:tracePt t="31810" x="4191000" y="4524375"/>
          <p14:tracePt t="31827" x="4171950" y="4505325"/>
          <p14:tracePt t="31844" x="4171950" y="4486275"/>
          <p14:tracePt t="31860" x="4162425" y="4457700"/>
          <p14:tracePt t="31877" x="4162425" y="4438650"/>
          <p14:tracePt t="31895" x="4143375" y="4419600"/>
          <p14:tracePt t="31910" x="4143375" y="4410075"/>
          <p14:tracePt t="31943" x="4133850" y="4410075"/>
          <p14:tracePt t="31983" x="4124325" y="4410075"/>
          <p14:tracePt t="32007" x="4105275" y="4410075"/>
          <p14:tracePt t="32015" x="4105275" y="4419600"/>
          <p14:tracePt t="32027" x="4105275" y="4429125"/>
          <p14:tracePt t="32044" x="4105275" y="4438650"/>
          <p14:tracePt t="32060" x="4105275" y="4467225"/>
          <p14:tracePt t="32077" x="4095750" y="4495800"/>
          <p14:tracePt t="32094" x="4095750" y="4552950"/>
          <p14:tracePt t="32110" x="4086225" y="4600575"/>
          <p14:tracePt t="32127" x="4067175" y="4676775"/>
          <p14:tracePt t="32144" x="4067175" y="4724400"/>
          <p14:tracePt t="32160" x="4067175" y="4772025"/>
          <p14:tracePt t="32177" x="4067175" y="4810125"/>
          <p14:tracePt t="32194" x="4067175" y="4857750"/>
          <p14:tracePt t="32210" x="4067175" y="4905375"/>
          <p14:tracePt t="32227" x="4067175" y="4972050"/>
          <p14:tracePt t="32244" x="4076700" y="5029200"/>
          <p14:tracePt t="32260" x="4076700" y="5076825"/>
          <p14:tracePt t="32277" x="4086225" y="5133975"/>
          <p14:tracePt t="32294" x="4114800" y="5153025"/>
          <p14:tracePt t="32311" x="4124325" y="5172075"/>
          <p14:tracePt t="32311" x="4133850" y="5181600"/>
          <p14:tracePt t="32327" x="4133850" y="5210175"/>
          <p14:tracePt t="32344" x="4143375" y="5219700"/>
          <p14:tracePt t="32360" x="4143375" y="5238750"/>
          <p14:tracePt t="32377" x="4152900" y="5238750"/>
          <p14:tracePt t="32415" x="4162425" y="5238750"/>
          <p14:tracePt t="32455" x="4181475" y="5238750"/>
          <p14:tracePt t="32471" x="4191000" y="5238750"/>
          <p14:tracePt t="32479" x="4200525" y="5229225"/>
          <p14:tracePt t="32487" x="4210050" y="5219700"/>
          <p14:tracePt t="32495" x="4219575" y="5191125"/>
          <p14:tracePt t="32510" x="4219575" y="5181600"/>
          <p14:tracePt t="32527" x="4248150" y="5133975"/>
          <p14:tracePt t="32544" x="4248150" y="5095875"/>
          <p14:tracePt t="32560" x="4248150" y="5067300"/>
          <p14:tracePt t="32577" x="4248150" y="5019675"/>
          <p14:tracePt t="32594" x="4238625" y="4962525"/>
          <p14:tracePt t="32610" x="4238625" y="4914900"/>
          <p14:tracePt t="32627" x="4229100" y="4867275"/>
          <p14:tracePt t="32644" x="4210050" y="4810125"/>
          <p14:tracePt t="32660" x="4200525" y="4762500"/>
          <p14:tracePt t="32677" x="4191000" y="4705350"/>
          <p14:tracePt t="32694" x="4171950" y="4657725"/>
          <p14:tracePt t="32710" x="4152900" y="4619625"/>
          <p14:tracePt t="32727" x="4143375" y="4543425"/>
          <p14:tracePt t="32744" x="4114800" y="4495800"/>
          <p14:tracePt t="32761" x="4086225" y="4429125"/>
          <p14:tracePt t="32777" x="4057650" y="4371975"/>
          <p14:tracePt t="32794" x="4048125" y="4333875"/>
          <p14:tracePt t="32810" x="4019550" y="4314825"/>
          <p14:tracePt t="32827" x="4010025" y="4305300"/>
          <p14:tracePt t="32844" x="4000500" y="4305300"/>
          <p14:tracePt t="32863" x="3990975" y="4305300"/>
          <p14:tracePt t="32887" x="3981450" y="4305300"/>
          <p14:tracePt t="32911" x="3971925" y="4314825"/>
          <p14:tracePt t="32919" x="3971925" y="4324350"/>
          <p14:tracePt t="32927" x="3971925" y="4333875"/>
          <p14:tracePt t="32944" x="3971925" y="4371975"/>
          <p14:tracePt t="32961" x="3971925" y="4429125"/>
          <p14:tracePt t="32977" x="3971925" y="4514850"/>
          <p14:tracePt t="32993" x="3981450" y="4581525"/>
          <p14:tracePt t="33010" x="4000500" y="4667250"/>
          <p14:tracePt t="33027" x="4010025" y="4724400"/>
          <p14:tracePt t="33043" x="4029075" y="4772025"/>
          <p14:tracePt t="33060" x="4038600" y="4791075"/>
          <p14:tracePt t="33077" x="4048125" y="4800600"/>
          <p14:tracePt t="33094" x="4057650" y="4829175"/>
          <p14:tracePt t="33110" x="4067175" y="4848225"/>
          <p14:tracePt t="33127" x="4076700" y="4895850"/>
          <p14:tracePt t="33144" x="4095750" y="4933950"/>
          <p14:tracePt t="33160" x="4105275" y="4972050"/>
          <p14:tracePt t="33177" x="4105275" y="4991100"/>
          <p14:tracePt t="33194" x="4105275" y="5010150"/>
          <p14:tracePt t="33210" x="4105275" y="5019675"/>
          <p14:tracePt t="33416" x="4105275" y="5038725"/>
          <p14:tracePt t="33439" x="4095750" y="5038725"/>
          <p14:tracePt t="33447" x="4086225" y="5038725"/>
          <p14:tracePt t="33455" x="4067175" y="5048250"/>
          <p14:tracePt t="33463" x="4038600" y="5048250"/>
          <p14:tracePt t="33477" x="3952875" y="5048250"/>
          <p14:tracePt t="33494" x="3724275" y="5048250"/>
          <p14:tracePt t="33510" x="3505200" y="5048250"/>
          <p14:tracePt t="33527" x="3343275" y="5048250"/>
          <p14:tracePt t="33543" x="3200400" y="5029200"/>
          <p14:tracePt t="33560" x="3143250" y="5010150"/>
          <p14:tracePt t="33577" x="3048000" y="5000625"/>
          <p14:tracePt t="33594" x="2924175" y="4981575"/>
          <p14:tracePt t="33611" x="2790825" y="4953000"/>
          <p14:tracePt t="33627" x="2647950" y="4933950"/>
          <p14:tracePt t="33644" x="2562225" y="4924425"/>
          <p14:tracePt t="33660" x="2505075" y="4905375"/>
          <p14:tracePt t="33677" x="2476500" y="4895850"/>
          <p14:tracePt t="33694" x="2438400" y="4886325"/>
          <p14:tracePt t="33710" x="2381250" y="4867275"/>
          <p14:tracePt t="33727" x="2352675" y="4867275"/>
          <p14:tracePt t="33727" x="2343150" y="4867275"/>
          <p14:tracePt t="33744" x="2314575" y="4867275"/>
          <p14:tracePt t="33760" x="2305050" y="4867275"/>
          <p14:tracePt t="33880" x="2305050" y="4857750"/>
          <p14:tracePt t="33888" x="2305050" y="4848225"/>
          <p14:tracePt t="33896" x="2305050" y="4838700"/>
          <p14:tracePt t="33911" x="2324100" y="4810125"/>
          <p14:tracePt t="33928" x="2343150" y="4762500"/>
          <p14:tracePt t="33945" x="2371725" y="4743450"/>
          <p14:tracePt t="33961" x="2390775" y="4733925"/>
          <p14:tracePt t="33977" x="2400300" y="4705350"/>
          <p14:tracePt t="33994" x="2409825" y="4705350"/>
          <p14:tracePt t="34011" x="2409825" y="4695825"/>
          <p14:tracePt t="34027" x="2409825" y="4686300"/>
          <p14:tracePt t="34044" x="2419350" y="4676775"/>
          <p14:tracePt t="34061" x="2438400" y="4667250"/>
          <p14:tracePt t="34077" x="2447925" y="4638675"/>
          <p14:tracePt t="34094" x="2447925" y="4610100"/>
          <p14:tracePt t="34111" x="2457450" y="4591050"/>
          <p14:tracePt t="34128" x="2457450" y="4562475"/>
          <p14:tracePt t="34144" x="2457450" y="4543425"/>
          <p14:tracePt t="34161" x="2447925" y="4514850"/>
          <p14:tracePt t="34177" x="2428875" y="4495800"/>
          <p14:tracePt t="34194" x="2409825" y="4476750"/>
          <p14:tracePt t="34210" x="2390775" y="4448175"/>
          <p14:tracePt t="34227" x="2371725" y="4429125"/>
          <p14:tracePt t="34244" x="2343150" y="4419600"/>
          <p14:tracePt t="34260" x="2333625" y="4400550"/>
          <p14:tracePt t="34277" x="2305050" y="4400550"/>
          <p14:tracePt t="34296" x="2295525" y="4400550"/>
          <p14:tracePt t="34312" x="2286000" y="4400550"/>
          <p14:tracePt t="34328" x="2266950" y="4400550"/>
          <p14:tracePt t="34344" x="2266950" y="4419600"/>
          <p14:tracePt t="34361" x="2238375" y="4438650"/>
          <p14:tracePt t="34377" x="2228850" y="4476750"/>
          <p14:tracePt t="34394" x="2209800" y="4495800"/>
          <p14:tracePt t="34411" x="2190750" y="4533900"/>
          <p14:tracePt t="34427" x="2181225" y="4572000"/>
          <p14:tracePt t="34444" x="2181225" y="4600575"/>
          <p14:tracePt t="34461" x="2181225" y="4638675"/>
          <p14:tracePt t="34477" x="2181225" y="4676775"/>
          <p14:tracePt t="34494" x="2181225" y="4705350"/>
          <p14:tracePt t="34511" x="2181225" y="4743450"/>
          <p14:tracePt t="34528" x="2181225" y="4781550"/>
          <p14:tracePt t="34544" x="2190750" y="4791075"/>
          <p14:tracePt t="34561" x="2209800" y="4800600"/>
          <p14:tracePt t="34577" x="2219325" y="4810125"/>
          <p14:tracePt t="34594" x="2228850" y="4819650"/>
          <p14:tracePt t="34611" x="2238375" y="4829175"/>
          <p14:tracePt t="34627" x="2257425" y="4848225"/>
          <p14:tracePt t="34644" x="2295525" y="4848225"/>
          <p14:tracePt t="34661" x="2333625" y="4857750"/>
          <p14:tracePt t="34677" x="2362200" y="4867275"/>
          <p14:tracePt t="34694" x="2419350" y="4867275"/>
          <p14:tracePt t="34711" x="2447925" y="4867275"/>
          <p14:tracePt t="34728" x="2514600" y="4848225"/>
          <p14:tracePt t="34744" x="2552700" y="4829175"/>
          <p14:tracePt t="34761" x="2571750" y="4800600"/>
          <p14:tracePt t="34777" x="2581275" y="4791075"/>
          <p14:tracePt t="34794" x="2581275" y="4772025"/>
          <p14:tracePt t="34811" x="2581275" y="4752975"/>
          <p14:tracePt t="34827" x="2581275" y="4733925"/>
          <p14:tracePt t="34845" x="2581275" y="4714875"/>
          <p14:tracePt t="34861" x="2581275" y="4686300"/>
          <p14:tracePt t="34877" x="2581275" y="4667250"/>
          <p14:tracePt t="34895" x="2581275" y="4638675"/>
          <p14:tracePt t="34911" x="2571750" y="4600575"/>
          <p14:tracePt t="34928" x="2552700" y="4552950"/>
          <p14:tracePt t="34944" x="2524125" y="4524375"/>
          <p14:tracePt t="34961" x="2505075" y="4505325"/>
          <p14:tracePt t="34977" x="2495550" y="4495800"/>
          <p14:tracePt t="34994" x="2466975" y="4486275"/>
          <p14:tracePt t="35011" x="2457450" y="4467225"/>
          <p14:tracePt t="35027" x="2447925" y="4467225"/>
          <p14:tracePt t="35044" x="2438400" y="4467225"/>
          <p14:tracePt t="35061" x="2409825" y="4467225"/>
          <p14:tracePt t="35077" x="2390775" y="4467225"/>
          <p14:tracePt t="35095" x="2381250" y="4467225"/>
          <p14:tracePt t="35111" x="2352675" y="4486275"/>
          <p14:tracePt t="35128" x="2324100" y="4505325"/>
          <p14:tracePt t="35145" x="2324100" y="4514850"/>
          <p14:tracePt t="35161" x="2314575" y="4524375"/>
          <p14:tracePt t="35177" x="2305050" y="4524375"/>
          <p14:tracePt t="35195" x="2305050" y="4543425"/>
          <p14:tracePt t="35211" x="2305050" y="4552950"/>
          <p14:tracePt t="35228" x="2286000" y="4572000"/>
          <p14:tracePt t="35244" x="2276475" y="4591050"/>
          <p14:tracePt t="35261" x="2276475" y="4619625"/>
          <p14:tracePt t="35278" x="2276475" y="4648200"/>
          <p14:tracePt t="35295" x="2276475" y="4676775"/>
          <p14:tracePt t="35311" x="2276475" y="4695825"/>
          <p14:tracePt t="35328" x="2276475" y="4724400"/>
          <p14:tracePt t="35345" x="2276475" y="4752975"/>
          <p14:tracePt t="35361" x="2276475" y="4772025"/>
          <p14:tracePt t="35378" x="2295525" y="4791075"/>
          <p14:tracePt t="35394" x="2295525" y="4810125"/>
          <p14:tracePt t="35411" x="2305050" y="4819650"/>
          <p14:tracePt t="35428" x="2314575" y="4838700"/>
          <p14:tracePt t="35445" x="2324100" y="4838700"/>
          <p14:tracePt t="35461" x="2343150" y="4848225"/>
          <p14:tracePt t="35478" x="2362200" y="4848225"/>
          <p14:tracePt t="35494" x="2381250" y="4848225"/>
          <p14:tracePt t="35511" x="2419350" y="4848225"/>
          <p14:tracePt t="35528" x="2466975" y="4810125"/>
          <p14:tracePt t="35545" x="2476500" y="4791075"/>
          <p14:tracePt t="35561" x="2486025" y="4772025"/>
          <p14:tracePt t="35578" x="2505075" y="4743450"/>
          <p14:tracePt t="35594" x="2505075" y="4733925"/>
          <p14:tracePt t="35611" x="2505075" y="4724400"/>
          <p14:tracePt t="35628" x="2524125" y="4714875"/>
          <p14:tracePt t="35645" x="2524125" y="4686300"/>
          <p14:tracePt t="35661" x="2524125" y="4676775"/>
          <p14:tracePt t="35678" x="2524125" y="4657725"/>
          <p14:tracePt t="35696" x="2524125" y="4619625"/>
          <p14:tracePt t="35712" x="2524125" y="4610100"/>
          <p14:tracePt t="35712" x="2524125" y="4600575"/>
          <p14:tracePt t="35728" x="2524125" y="4591050"/>
          <p14:tracePt t="35745" x="2514600" y="4572000"/>
          <p14:tracePt t="35761" x="2505075" y="4543425"/>
          <p14:tracePt t="35778" x="2495550" y="4533900"/>
          <p14:tracePt t="35795" x="2476500" y="4514850"/>
          <p14:tracePt t="35816" x="2466975" y="4514850"/>
          <p14:tracePt t="35828" x="2466975" y="4505325"/>
          <p14:tracePt t="35844" x="2447925" y="4505325"/>
          <p14:tracePt t="35861" x="2438400" y="4505325"/>
          <p14:tracePt t="35878" x="2419350" y="4486275"/>
          <p14:tracePt t="35895" x="2409825" y="4476750"/>
          <p14:tracePt t="35911" x="2371725" y="4476750"/>
          <p14:tracePt t="35928" x="2362200" y="4467225"/>
          <p14:tracePt t="35928" x="2352675" y="4467225"/>
          <p14:tracePt t="35945" x="2333625" y="4467225"/>
          <p14:tracePt t="35961" x="2324100" y="4467225"/>
          <p14:tracePt t="35978" x="2314575" y="4467225"/>
          <p14:tracePt t="35995" x="2305050" y="4467225"/>
          <p14:tracePt t="36011" x="2286000" y="4467225"/>
          <p14:tracePt t="36028" x="2266950" y="4467225"/>
          <p14:tracePt t="36056" x="2257425" y="4467225"/>
          <p14:tracePt t="36064" x="2257425" y="4476750"/>
          <p14:tracePt t="36080" x="2247900" y="4476750"/>
          <p14:tracePt t="36094" x="2238375" y="4495800"/>
          <p14:tracePt t="36111" x="2238375" y="4505325"/>
          <p14:tracePt t="36128" x="2228850" y="4514850"/>
          <p14:tracePt t="36145" x="2228850" y="4533900"/>
          <p14:tracePt t="36161" x="2228850" y="4543425"/>
          <p14:tracePt t="36178" x="2219325" y="4562475"/>
          <p14:tracePt t="36194" x="2219325" y="4572000"/>
          <p14:tracePt t="36211" x="2219325" y="4591050"/>
          <p14:tracePt t="36228" x="2219325" y="4610100"/>
          <p14:tracePt t="36244" x="2219325" y="4638675"/>
          <p14:tracePt t="36262" x="2219325" y="4657725"/>
          <p14:tracePt t="36278" x="2219325" y="4667250"/>
          <p14:tracePt t="36294" x="2219325" y="4695825"/>
          <p14:tracePt t="36311" x="2219325" y="4705350"/>
          <p14:tracePt t="36328" x="2219325" y="4724400"/>
          <p14:tracePt t="36328" x="2228850" y="4733925"/>
          <p14:tracePt t="36345" x="2238375" y="4762500"/>
          <p14:tracePt t="36361" x="2247900" y="4772025"/>
          <p14:tracePt t="36378" x="2276475" y="4791075"/>
          <p14:tracePt t="36394" x="2295525" y="4819650"/>
          <p14:tracePt t="36411" x="2305050" y="4838700"/>
          <p14:tracePt t="36428" x="2314575" y="4848225"/>
          <p14:tracePt t="36445" x="2333625" y="4857750"/>
          <p14:tracePt t="36461" x="2352675" y="4857750"/>
          <p14:tracePt t="36478" x="2352675" y="4867275"/>
          <p14:tracePt t="36495" x="2362200" y="4867275"/>
          <p14:tracePt t="36512" x="2371725" y="4867275"/>
          <p14:tracePt t="36552" x="2381250" y="4867275"/>
          <p14:tracePt t="36562" x="2400300" y="4867275"/>
          <p14:tracePt t="36568" x="2409825" y="4867275"/>
          <p14:tracePt t="36578" x="2419350" y="4857750"/>
          <p14:tracePt t="36595" x="2438400" y="4848225"/>
          <p14:tracePt t="36611" x="2466975" y="4829175"/>
          <p14:tracePt t="36628" x="2476500" y="4800600"/>
          <p14:tracePt t="36645" x="2486025" y="4781550"/>
          <p14:tracePt t="36661" x="2495550" y="4762500"/>
          <p14:tracePt t="36678" x="2495550" y="4733925"/>
          <p14:tracePt t="36695" x="2495550" y="4714875"/>
          <p14:tracePt t="36711" x="2495550" y="4695825"/>
          <p14:tracePt t="36728" x="2495550" y="4648200"/>
          <p14:tracePt t="36745" x="2495550" y="4629150"/>
          <p14:tracePt t="36761" x="2495550" y="4610100"/>
          <p14:tracePt t="36778" x="2486025" y="4600575"/>
          <p14:tracePt t="36795" x="2476500" y="4581525"/>
          <p14:tracePt t="36811" x="2476500" y="4562475"/>
          <p14:tracePt t="36828" x="2457450" y="4543425"/>
          <p14:tracePt t="36845" x="2447925" y="4533900"/>
          <p14:tracePt t="36861" x="2447925" y="4524375"/>
          <p14:tracePt t="37057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556792"/>
            <a:ext cx="32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ANCOVA Controlling for Pre-Test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28255" y="1560880"/>
            <a:ext cx="385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2"/>
                </a:solidFill>
              </a:rPr>
              <a:t>RM ANOVA (Group x Time Interaction)</a:t>
            </a:r>
            <a:endParaRPr lang="en-US" b="1" u="sn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03067" y="2065278"/>
                <a:ext cx="4988877" cy="316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𝑃𝑜𝑠𝑡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−0.14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0.18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𝑃𝑟𝑒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𝟓𝟗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𝑮𝒓𝒐𝒖𝒑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7" y="2065278"/>
                <a:ext cx="4988877" cy="316112"/>
              </a:xfrm>
              <a:prstGeom prst="rect">
                <a:avLst/>
              </a:prstGeom>
              <a:blipFill rotWithShape="0">
                <a:blip r:embed="rId4"/>
                <a:stretch>
                  <a:fillRect l="-1711" t="-26923" r="-244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960096" y="2079651"/>
                <a:ext cx="4982348" cy="326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𝑃𝑜𝑠𝑡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𝑃𝑟𝑒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−0.32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𝟒𝟔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𝑮𝒓𝒐𝒖𝒑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079651"/>
                <a:ext cx="4982348" cy="326115"/>
              </a:xfrm>
              <a:prstGeom prst="rect">
                <a:avLst/>
              </a:prstGeom>
              <a:blipFill rotWithShape="0">
                <a:blip r:embed="rId5"/>
                <a:stretch>
                  <a:fillRect t="-25926" b="-3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57581"/>
              </p:ext>
            </p:extLst>
          </p:nvPr>
        </p:nvGraphicFramePr>
        <p:xfrm>
          <a:off x="622617" y="2708920"/>
          <a:ext cx="4824537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8179"/>
                <a:gridCol w="1608179"/>
                <a:gridCol w="16081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Effect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0.477*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0.004*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79251"/>
              </p:ext>
            </p:extLst>
          </p:nvPr>
        </p:nvGraphicFramePr>
        <p:xfrm>
          <a:off x="6960096" y="2708920"/>
          <a:ext cx="4824537" cy="1651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8179"/>
                <a:gridCol w="1608179"/>
                <a:gridCol w="16081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Effect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Intercept</a:t>
                      </a:r>
                    </a:p>
                    <a:p>
                      <a:r>
                        <a:rPr lang="en-US" dirty="0" smtClean="0"/>
                        <a:t>(ME Time)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</a:p>
                    <a:p>
                      <a:r>
                        <a:rPr lang="en-US" dirty="0" smtClean="0"/>
                        <a:t>(INT </a:t>
                      </a:r>
                      <a:r>
                        <a:rPr lang="en-US" dirty="0" err="1" smtClean="0"/>
                        <a:t>Gx</a:t>
                      </a:r>
                      <a:r>
                        <a:rPr lang="en-US" baseline="0" dirty="0" err="1" smtClean="0"/>
                        <a:t>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35460" y="5229200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Again, our analytical choices start to matter a lot more: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correlation between pre-test and post-test is pretty weak (</a:t>
            </a:r>
            <a:r>
              <a:rPr lang="en-US" i="1" dirty="0" smtClean="0"/>
              <a:t>r </a:t>
            </a:r>
            <a:r>
              <a:rPr lang="en-US" dirty="0" smtClean="0"/>
              <a:t>= 0.12)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Group x Time interaction is not statistically significant because the closer we get to </a:t>
            </a:r>
            <a:r>
              <a:rPr lang="en-US" i="1" dirty="0" smtClean="0"/>
              <a:t>r</a:t>
            </a:r>
            <a:r>
              <a:rPr lang="en-US" dirty="0" smtClean="0"/>
              <a:t> = 0, we are essentially adding noise to our outcome measure.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3067" y="4380226"/>
            <a:ext cx="475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True difference = 0.50; Estimated = 2*0.59 = 1.18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60096" y="4380226"/>
            <a:ext cx="261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Estimated = 2*0.41 = 0.92</a:t>
            </a:r>
            <a:endParaRPr lang="en-US" i="1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26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63"/>
    </mc:Choice>
    <mc:Fallback>
      <p:transition spd="slow" advTm="80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18" x="2314575" y="3743325"/>
          <p14:tracePt t="10514" x="2324100" y="3743325"/>
          <p14:tracePt t="10530" x="2343150" y="3743325"/>
          <p14:tracePt t="10538" x="2352675" y="3743325"/>
          <p14:tracePt t="10551" x="2371725" y="3743325"/>
          <p14:tracePt t="10568" x="2457450" y="3752850"/>
          <p14:tracePt t="10584" x="2524125" y="3752850"/>
          <p14:tracePt t="10601" x="2571750" y="3752850"/>
          <p14:tracePt t="10602" x="2600325" y="3752850"/>
          <p14:tracePt t="10618" x="2638425" y="3752850"/>
          <p14:tracePt t="10635" x="2667000" y="3752850"/>
          <p14:tracePt t="10651" x="2705100" y="3752850"/>
          <p14:tracePt t="10668" x="2724150" y="3752850"/>
          <p14:tracePt t="10684" x="2762250" y="3752850"/>
          <p14:tracePt t="10701" x="2781300" y="3752850"/>
          <p14:tracePt t="10718" x="2819400" y="3752850"/>
          <p14:tracePt t="10734" x="2867025" y="3752850"/>
          <p14:tracePt t="10751" x="2933700" y="3752850"/>
          <p14:tracePt t="10768" x="2990850" y="3752850"/>
          <p14:tracePt t="10784" x="3038475" y="3752850"/>
          <p14:tracePt t="10800" x="3067050" y="3752850"/>
          <p14:tracePt t="10817" x="3114675" y="3752850"/>
          <p14:tracePt t="10834" x="3143250" y="3752850"/>
          <p14:tracePt t="10851" x="3162300" y="3752850"/>
          <p14:tracePt t="10867" x="3200400" y="3752850"/>
          <p14:tracePt t="10884" x="3228975" y="3752850"/>
          <p14:tracePt t="10901" x="3276600" y="3752850"/>
          <p14:tracePt t="10917" x="3324225" y="3752850"/>
          <p14:tracePt t="10934" x="3390900" y="3752850"/>
          <p14:tracePt t="10950" x="3476625" y="3752850"/>
          <p14:tracePt t="10967" x="3543300" y="3752850"/>
          <p14:tracePt t="10984" x="3609975" y="3752850"/>
          <p14:tracePt t="11000" x="3648075" y="3752850"/>
          <p14:tracePt t="11018" x="3695700" y="3752850"/>
          <p14:tracePt t="11034" x="3724275" y="3752850"/>
          <p14:tracePt t="11051" x="3771900" y="3752850"/>
          <p14:tracePt t="11067" x="3810000" y="3752850"/>
          <p14:tracePt t="11084" x="3857625" y="3752850"/>
          <p14:tracePt t="11100" x="3914775" y="3752850"/>
          <p14:tracePt t="11117" x="3952875" y="3752850"/>
          <p14:tracePt t="11134" x="3971925" y="3752850"/>
          <p14:tracePt t="11150" x="3990975" y="3752850"/>
          <p14:tracePt t="11167" x="4010025" y="3752850"/>
          <p14:tracePt t="11184" x="4048125" y="3752850"/>
          <p14:tracePt t="11190" x="4057650" y="3752850"/>
          <p14:tracePt t="11201" x="4086225" y="3752850"/>
          <p14:tracePt t="11218" x="4133850" y="3752850"/>
          <p14:tracePt t="11234" x="4152900" y="3752850"/>
          <p14:tracePt t="11250" x="4171950" y="3752850"/>
          <p14:tracePt t="11267" x="4210050" y="3752850"/>
          <p14:tracePt t="11283" x="4229100" y="3752850"/>
          <p14:tracePt t="11300" x="4267200" y="3762375"/>
          <p14:tracePt t="11317" x="4286250" y="3762375"/>
          <p14:tracePt t="11334" x="4314825" y="3771900"/>
          <p14:tracePt t="11351" x="4324350" y="3771900"/>
          <p14:tracePt t="11538" x="4305300" y="3771900"/>
          <p14:tracePt t="11546" x="4295775" y="3790950"/>
          <p14:tracePt t="11554" x="4276725" y="3790950"/>
          <p14:tracePt t="11568" x="4229100" y="3790950"/>
          <p14:tracePt t="11584" x="4133850" y="3790950"/>
          <p14:tracePt t="11601" x="4019550" y="3800475"/>
          <p14:tracePt t="11618" x="3838575" y="3800475"/>
          <p14:tracePt t="11635" x="3752850" y="3800475"/>
          <p14:tracePt t="11651" x="3686175" y="3800475"/>
          <p14:tracePt t="11668" x="3638550" y="3800475"/>
          <p14:tracePt t="11684" x="3581400" y="3800475"/>
          <p14:tracePt t="11701" x="3524250" y="3800475"/>
          <p14:tracePt t="11718" x="3438525" y="3800475"/>
          <p14:tracePt t="11734" x="3352800" y="3800475"/>
          <p14:tracePt t="11751" x="3276600" y="3800475"/>
          <p14:tracePt t="11768" x="3209925" y="3800475"/>
          <p14:tracePt t="11784" x="3143250" y="3800475"/>
          <p14:tracePt t="11801" x="3086100" y="3800475"/>
          <p14:tracePt t="11802" x="3067050" y="3800475"/>
          <p14:tracePt t="11818" x="2981325" y="3800475"/>
          <p14:tracePt t="11835" x="2895600" y="3800475"/>
          <p14:tracePt t="11851" x="2809875" y="3800475"/>
          <p14:tracePt t="11868" x="2743200" y="3800475"/>
          <p14:tracePt t="11884" x="2695575" y="3819525"/>
          <p14:tracePt t="11901" x="2609850" y="3819525"/>
          <p14:tracePt t="11918" x="2543175" y="3819525"/>
          <p14:tracePt t="11935" x="2476500" y="3819525"/>
          <p14:tracePt t="11951" x="2409825" y="3819525"/>
          <p14:tracePt t="11968" x="2343150" y="3819525"/>
          <p14:tracePt t="11984" x="2295525" y="3819525"/>
          <p14:tracePt t="12001" x="2257425" y="3819525"/>
          <p14:tracePt t="12018" x="2200275" y="3819525"/>
          <p14:tracePt t="12034" x="2181225" y="3819525"/>
          <p14:tracePt t="12051" x="2171700" y="3819525"/>
          <p14:tracePt t="12186" x="2190750" y="3819525"/>
          <p14:tracePt t="12194" x="2219325" y="3819525"/>
          <p14:tracePt t="12207" x="2257425" y="3810000"/>
          <p14:tracePt t="12218" x="2324100" y="3810000"/>
          <p14:tracePt t="12218" x="2381250" y="3810000"/>
          <p14:tracePt t="12234" x="2476500" y="3790950"/>
          <p14:tracePt t="12251" x="2619375" y="3790950"/>
          <p14:tracePt t="12268" x="2686050" y="3790950"/>
          <p14:tracePt t="12284" x="2762250" y="3790950"/>
          <p14:tracePt t="12301" x="2847975" y="3790950"/>
          <p14:tracePt t="12318" x="2962275" y="3790950"/>
          <p14:tracePt t="12334" x="3086100" y="3790950"/>
          <p14:tracePt t="12351" x="3200400" y="3790950"/>
          <p14:tracePt t="12368" x="3314700" y="3790950"/>
          <p14:tracePt t="12384" x="3429000" y="3790950"/>
          <p14:tracePt t="12401" x="3533775" y="3790950"/>
          <p14:tracePt t="12402" x="3571875" y="3790950"/>
          <p14:tracePt t="12418" x="3619500" y="3790950"/>
          <p14:tracePt t="12418" x="3676650" y="3790950"/>
          <p14:tracePt t="12434" x="3752850" y="3790950"/>
          <p14:tracePt t="12451" x="3857625" y="3790950"/>
          <p14:tracePt t="12468" x="3971925" y="3790950"/>
          <p14:tracePt t="12484" x="4095750" y="3790950"/>
          <p14:tracePt t="12501" x="4191000" y="3790950"/>
          <p14:tracePt t="12518" x="4276725" y="3790950"/>
          <p14:tracePt t="12534" x="4343400" y="3790950"/>
          <p14:tracePt t="12551" x="4391025" y="3790950"/>
          <p14:tracePt t="12568" x="4429125" y="3790950"/>
          <p14:tracePt t="12584" x="4438650" y="3781425"/>
          <p14:tracePt t="12601" x="4457700" y="3781425"/>
          <p14:tracePt t="12618" x="4495800" y="3781425"/>
          <p14:tracePt t="12634" x="4514850" y="3771900"/>
          <p14:tracePt t="12651" x="4543425" y="3771900"/>
          <p14:tracePt t="12668" x="4552950" y="3771900"/>
          <p14:tracePt t="12882" x="4543425" y="3771900"/>
          <p14:tracePt t="12890" x="4514850" y="3771900"/>
          <p14:tracePt t="12901" x="4486275" y="3781425"/>
          <p14:tracePt t="12918" x="4419600" y="3790950"/>
          <p14:tracePt t="12934" x="4324350" y="3810000"/>
          <p14:tracePt t="12951" x="4219575" y="3819525"/>
          <p14:tracePt t="12968" x="4114800" y="3838575"/>
          <p14:tracePt t="12984" x="4019550" y="3848100"/>
          <p14:tracePt t="13001" x="3933825" y="3867150"/>
          <p14:tracePt t="13018" x="3819525" y="3867150"/>
          <p14:tracePt t="13035" x="3752850" y="3867150"/>
          <p14:tracePt t="13051" x="3705225" y="3867150"/>
          <p14:tracePt t="13068" x="3638550" y="3867150"/>
          <p14:tracePt t="13084" x="3571875" y="3867150"/>
          <p14:tracePt t="13101" x="3486150" y="3867150"/>
          <p14:tracePt t="13118" x="3409950" y="3867150"/>
          <p14:tracePt t="13134" x="3286125" y="3867150"/>
          <p14:tracePt t="13151" x="3209925" y="3867150"/>
          <p14:tracePt t="13168" x="3124200" y="3867150"/>
          <p14:tracePt t="13184" x="3019425" y="3867150"/>
          <p14:tracePt t="13201" x="2886075" y="3867150"/>
          <p14:tracePt t="13220" x="2724150" y="3867150"/>
          <p14:tracePt t="13234" x="2609850" y="3867150"/>
          <p14:tracePt t="13251" x="2495550" y="3867150"/>
          <p14:tracePt t="13268" x="2390775" y="3867150"/>
          <p14:tracePt t="13284" x="2314575" y="3867150"/>
          <p14:tracePt t="13301" x="2247900" y="3867150"/>
          <p14:tracePt t="13318" x="2190750" y="3867150"/>
          <p14:tracePt t="13334" x="2162175" y="3867150"/>
          <p14:tracePt t="13351" x="2124075" y="3867150"/>
          <p14:tracePt t="13368" x="2105025" y="3867150"/>
          <p14:tracePt t="13384" x="2076450" y="3867150"/>
          <p14:tracePt t="13401" x="2066925" y="3867150"/>
          <p14:tracePt t="13418" x="2047875" y="3867150"/>
          <p14:tracePt t="13434" x="2038350" y="3867150"/>
          <p14:tracePt t="13554" x="2057400" y="3867150"/>
          <p14:tracePt t="13562" x="2085975" y="3867150"/>
          <p14:tracePt t="13570" x="2124075" y="3867150"/>
          <p14:tracePt t="13585" x="2171700" y="3867150"/>
          <p14:tracePt t="13601" x="2305050" y="3867150"/>
          <p14:tracePt t="13618" x="2476500" y="3848100"/>
          <p14:tracePt t="13635" x="2581275" y="3819525"/>
          <p14:tracePt t="13652" x="2647950" y="3819525"/>
          <p14:tracePt t="13668" x="2714625" y="3819525"/>
          <p14:tracePt t="13684" x="2781300" y="3810000"/>
          <p14:tracePt t="13701" x="2867025" y="3810000"/>
          <p14:tracePt t="13718" x="2971800" y="3810000"/>
          <p14:tracePt t="13735" x="3086100" y="3810000"/>
          <p14:tracePt t="13751" x="3181350" y="3810000"/>
          <p14:tracePt t="13768" x="3286125" y="3810000"/>
          <p14:tracePt t="13785" x="3419475" y="3810000"/>
          <p14:tracePt t="13801" x="3562350" y="3810000"/>
          <p14:tracePt t="13818" x="3676650" y="3810000"/>
          <p14:tracePt t="13819" x="3714750" y="3810000"/>
          <p14:tracePt t="13835" x="3819525" y="3810000"/>
          <p14:tracePt t="13851" x="3933825" y="3810000"/>
          <p14:tracePt t="13868" x="4038600" y="3810000"/>
          <p14:tracePt t="13885" x="4152900" y="3810000"/>
          <p14:tracePt t="13901" x="4238625" y="3810000"/>
          <p14:tracePt t="13918" x="4324350" y="3810000"/>
          <p14:tracePt t="13935" x="4371975" y="3810000"/>
          <p14:tracePt t="13951" x="4410075" y="3810000"/>
          <p14:tracePt t="13968" x="4438650" y="3810000"/>
          <p14:tracePt t="13985" x="4486275" y="3810000"/>
          <p14:tracePt t="14001" x="4524375" y="3810000"/>
          <p14:tracePt t="14018" x="4581525" y="3810000"/>
          <p14:tracePt t="14035" x="4600575" y="3810000"/>
          <p14:tracePt t="14058" x="4610100" y="3810000"/>
          <p14:tracePt t="14563" x="0" y="0"/>
        </p14:tracePtLst>
        <p14:tracePtLst>
          <p14:tracePt t="16716" x="2219325" y="4162425"/>
          <p14:tracePt t="16763" x="2228850" y="4162425"/>
          <p14:tracePt t="16771" x="2238375" y="4162425"/>
          <p14:tracePt t="16785" x="2247900" y="4162425"/>
          <p14:tracePt t="16801" x="2295525" y="4162425"/>
          <p14:tracePt t="16818" x="2362200" y="4162425"/>
          <p14:tracePt t="16819" x="2400300" y="4162425"/>
          <p14:tracePt t="16835" x="2428875" y="4162425"/>
          <p14:tracePt t="16835" x="2466975" y="4162425"/>
          <p14:tracePt t="16852" x="2533650" y="4162425"/>
          <p14:tracePt t="16868" x="2571750" y="4162425"/>
          <p14:tracePt t="16884" x="2609850" y="4162425"/>
          <p14:tracePt t="16901" x="2628900" y="4162425"/>
          <p14:tracePt t="16917" x="2647950" y="4162425"/>
          <p14:tracePt t="16934" x="2667000" y="4152900"/>
          <p14:tracePt t="16951" x="2686050" y="4143375"/>
          <p14:tracePt t="16969" x="2705100" y="4143375"/>
          <p14:tracePt t="16985" x="2733675" y="4143375"/>
          <p14:tracePt t="17001" x="2762250" y="4143375"/>
          <p14:tracePt t="17018" x="2809875" y="4143375"/>
          <p14:tracePt t="17019" x="2838450" y="4143375"/>
          <p14:tracePt t="17035" x="2867025" y="4143375"/>
          <p14:tracePt t="17036" x="2886075" y="4143375"/>
          <p14:tracePt t="17052" x="2933700" y="4143375"/>
          <p14:tracePt t="17069" x="3000375" y="4143375"/>
          <p14:tracePt t="17085" x="3067050" y="4143375"/>
          <p14:tracePt t="17102" x="3133725" y="4143375"/>
          <p14:tracePt t="17118" x="3200400" y="4143375"/>
          <p14:tracePt t="17135" x="3257550" y="4143375"/>
          <p14:tracePt t="17151" x="3324225" y="4143375"/>
          <p14:tracePt t="17168" x="3381375" y="4143375"/>
          <p14:tracePt t="17185" x="3419475" y="4124325"/>
          <p14:tracePt t="17201" x="3467100" y="4124325"/>
          <p14:tracePt t="17218" x="3514725" y="4124325"/>
          <p14:tracePt t="17219" x="3543300" y="4124325"/>
          <p14:tracePt t="17235" x="3571875" y="4124325"/>
          <p14:tracePt t="17251" x="3638550" y="4133850"/>
          <p14:tracePt t="17268" x="3676650" y="4133850"/>
          <p14:tracePt t="17285" x="3724275" y="4133850"/>
          <p14:tracePt t="17301" x="3762375" y="4133850"/>
          <p14:tracePt t="17318" x="3829050" y="4133850"/>
          <p14:tracePt t="17335" x="3895725" y="4133850"/>
          <p14:tracePt t="17351" x="3981450" y="4133850"/>
          <p14:tracePt t="17368" x="4029075" y="4133850"/>
          <p14:tracePt t="17385" x="4095750" y="4133850"/>
          <p14:tracePt t="17401" x="4162425" y="4133850"/>
          <p14:tracePt t="17418" x="4210050" y="4143375"/>
          <p14:tracePt t="17419" x="4238625" y="4143375"/>
          <p14:tracePt t="17435" x="4305300" y="4143375"/>
          <p14:tracePt t="17451" x="4343400" y="4152900"/>
          <p14:tracePt t="17468" x="4391025" y="4171950"/>
          <p14:tracePt t="17485" x="4429125" y="4171950"/>
          <p14:tracePt t="17502" x="4448175" y="4181475"/>
          <p14:tracePt t="17518" x="4476750" y="4181475"/>
          <p14:tracePt t="17707" x="4467225" y="4181475"/>
          <p14:tracePt t="17715" x="4457700" y="4181475"/>
          <p14:tracePt t="17723" x="4419600" y="4181475"/>
          <p14:tracePt t="17734" x="4362450" y="4181475"/>
          <p14:tracePt t="17751" x="4210050" y="4181475"/>
          <p14:tracePt t="17767" x="3990975" y="4181475"/>
          <p14:tracePt t="17784" x="3838575" y="4181475"/>
          <p14:tracePt t="17801" x="3676650" y="4181475"/>
          <p14:tracePt t="17817" x="3590925" y="4181475"/>
          <p14:tracePt t="17834" x="3524250" y="4181475"/>
          <p14:tracePt t="17851" x="3457575" y="4181475"/>
          <p14:tracePt t="17851" x="3429000" y="4181475"/>
          <p14:tracePt t="17869" x="3343275" y="4181475"/>
          <p14:tracePt t="17885" x="3248025" y="4181475"/>
          <p14:tracePt t="17901" x="3143250" y="4181475"/>
          <p14:tracePt t="17918" x="3028950" y="4181475"/>
          <p14:tracePt t="17934" x="2933700" y="4181475"/>
          <p14:tracePt t="17951" x="2847975" y="4181475"/>
          <p14:tracePt t="17968" x="2743200" y="4181475"/>
          <p14:tracePt t="17984" x="2647950" y="4181475"/>
          <p14:tracePt t="18001" x="2562225" y="4181475"/>
          <p14:tracePt t="18017" x="2476500" y="4181475"/>
          <p14:tracePt t="18034" x="2400300" y="4171950"/>
          <p14:tracePt t="18051" x="2333625" y="4171950"/>
          <p14:tracePt t="18051" x="2305050" y="4171950"/>
          <p14:tracePt t="18068" x="2257425" y="4171950"/>
          <p14:tracePt t="18084" x="2209800" y="4171950"/>
          <p14:tracePt t="18101" x="2152650" y="4171950"/>
          <p14:tracePt t="18118" x="2105025" y="4171950"/>
          <p14:tracePt t="18134" x="2066925" y="4171950"/>
          <p14:tracePt t="18151" x="2047875" y="4171950"/>
          <p14:tracePt t="18292" x="2057400" y="4171950"/>
          <p14:tracePt t="18299" x="2085975" y="4171950"/>
          <p14:tracePt t="18307" x="2124075" y="4171950"/>
          <p14:tracePt t="18318" x="2181225" y="4171950"/>
          <p14:tracePt t="18335" x="2324100" y="4171950"/>
          <p14:tracePt t="18351" x="2476500" y="4171950"/>
          <p14:tracePt t="18368" x="2667000" y="4171950"/>
          <p14:tracePt t="18385" x="2809875" y="4171950"/>
          <p14:tracePt t="18401" x="2943225" y="4171950"/>
          <p14:tracePt t="18418" x="3038475" y="4171950"/>
          <p14:tracePt t="18435" x="3143250" y="4171950"/>
          <p14:tracePt t="18435" x="3181350" y="4171950"/>
          <p14:tracePt t="18451" x="3295650" y="4171950"/>
          <p14:tracePt t="18469" x="3381375" y="4171950"/>
          <p14:tracePt t="18485" x="3486150" y="4171950"/>
          <p14:tracePt t="18502" x="3562350" y="4171950"/>
          <p14:tracePt t="18519" x="3648075" y="4181475"/>
          <p14:tracePt t="18535" x="3714750" y="4191000"/>
          <p14:tracePt t="18552" x="3790950" y="4210050"/>
          <p14:tracePt t="18569" x="3819525" y="4210050"/>
          <p14:tracePt t="18585" x="3886200" y="4210050"/>
          <p14:tracePt t="18602" x="3952875" y="4210050"/>
          <p14:tracePt t="18619" x="4019550" y="4210050"/>
          <p14:tracePt t="18635" x="4105275" y="4210050"/>
          <p14:tracePt t="18636" x="4162425" y="4210050"/>
          <p14:tracePt t="18652" x="4248150" y="4210050"/>
          <p14:tracePt t="18669" x="4333875" y="4210050"/>
          <p14:tracePt t="18685" x="4400550" y="4210050"/>
          <p14:tracePt t="18702" x="4467225" y="4210050"/>
          <p14:tracePt t="18719" x="4514850" y="4210050"/>
          <p14:tracePt t="18735" x="4552950" y="4210050"/>
          <p14:tracePt t="18752" x="4600575" y="4210050"/>
          <p14:tracePt t="18769" x="4648200" y="4210050"/>
          <p14:tracePt t="18785" x="4667250" y="4210050"/>
          <p14:tracePt t="18802" x="4705350" y="4210050"/>
          <p14:tracePt t="18819" x="4714875" y="4210050"/>
          <p14:tracePt t="18835" x="4724400" y="4210050"/>
          <p14:tracePt t="19180" x="0" y="0"/>
        </p14:tracePtLst>
        <p14:tracePtLst>
          <p14:tracePt t="33047" x="7067550" y="3848100"/>
          <p14:tracePt t="33063" x="7077075" y="3848100"/>
          <p14:tracePt t="33071" x="7086600" y="3848100"/>
          <p14:tracePt t="33079" x="7096125" y="3848100"/>
          <p14:tracePt t="33088" x="7124700" y="3838575"/>
          <p14:tracePt t="33104" x="7210425" y="3819525"/>
          <p14:tracePt t="33121" x="7324725" y="3810000"/>
          <p14:tracePt t="33138" x="7467600" y="3810000"/>
          <p14:tracePt t="33154" x="7610475" y="3771900"/>
          <p14:tracePt t="33171" x="7677150" y="3762375"/>
          <p14:tracePt t="33188" x="7781925" y="3762375"/>
          <p14:tracePt t="33204" x="7858125" y="3762375"/>
          <p14:tracePt t="33221" x="7943850" y="3762375"/>
          <p14:tracePt t="33238" x="8029575" y="3762375"/>
          <p14:tracePt t="33254" x="8115300" y="3762375"/>
          <p14:tracePt t="33271" x="8239125" y="3762375"/>
          <p14:tracePt t="33288" x="8305800" y="3762375"/>
          <p14:tracePt t="33304" x="8391525" y="3762375"/>
          <p14:tracePt t="33321" x="8486775" y="3762375"/>
          <p14:tracePt t="33338" x="8591550" y="3762375"/>
          <p14:tracePt t="33355" x="8705850" y="3762375"/>
          <p14:tracePt t="33372" x="8820150" y="3762375"/>
          <p14:tracePt t="33388" x="8934450" y="3762375"/>
          <p14:tracePt t="33405" x="9077325" y="3762375"/>
          <p14:tracePt t="33422" x="9210675" y="3762375"/>
          <p14:tracePt t="33438" x="9315450" y="3743325"/>
          <p14:tracePt t="33455" x="9467850" y="3743325"/>
          <p14:tracePt t="33471" x="9534525" y="3743325"/>
          <p14:tracePt t="33488" x="9601200" y="3743325"/>
          <p14:tracePt t="33505" x="9686925" y="3743325"/>
          <p14:tracePt t="33521" x="9753600" y="3743325"/>
          <p14:tracePt t="33538" x="9839325" y="3743325"/>
          <p14:tracePt t="33555" x="9915525" y="3743325"/>
          <p14:tracePt t="33571" x="10001250" y="3743325"/>
          <p14:tracePt t="33588" x="10067925" y="3743325"/>
          <p14:tracePt t="33605" x="10153650" y="3733800"/>
          <p14:tracePt t="33621" x="10220325" y="3733800"/>
          <p14:tracePt t="33638" x="10306050" y="3733800"/>
          <p14:tracePt t="33655" x="10429875" y="3733800"/>
          <p14:tracePt t="33672" x="10496550" y="3733800"/>
          <p14:tracePt t="33688" x="10582275" y="3733800"/>
          <p14:tracePt t="33705" x="10648950" y="3733800"/>
          <p14:tracePt t="33722" x="10677525" y="3733800"/>
          <p14:tracePt t="33738" x="10734675" y="3733800"/>
          <p14:tracePt t="33755" x="10782300" y="3752850"/>
          <p14:tracePt t="33771" x="10848975" y="3762375"/>
          <p14:tracePt t="33788" x="10915650" y="3781425"/>
          <p14:tracePt t="33805" x="10972800" y="3790950"/>
          <p14:tracePt t="33822" x="11020425" y="3790950"/>
          <p14:tracePt t="33838" x="11039475" y="3800475"/>
          <p14:tracePt t="33855" x="11068050" y="3800475"/>
          <p14:tracePt t="33872" x="11087100" y="3800475"/>
          <p14:tracePt t="33888" x="11087100" y="3810000"/>
          <p14:tracePt t="33905" x="11096625" y="3810000"/>
          <p14:tracePt t="33927" x="11096625" y="3819525"/>
          <p14:tracePt t="33943" x="11096625" y="3838575"/>
          <p14:tracePt t="33959" x="11096625" y="3848100"/>
          <p14:tracePt t="33972" x="11096625" y="3867150"/>
          <p14:tracePt t="33988" x="11096625" y="3914775"/>
          <p14:tracePt t="34005" x="11096625" y="3990975"/>
          <p14:tracePt t="34022" x="11077575" y="4038600"/>
          <p14:tracePt t="34038" x="11058525" y="4095750"/>
          <p14:tracePt t="34055" x="11029950" y="4152900"/>
          <p14:tracePt t="34072" x="11020425" y="4171950"/>
          <p14:tracePt t="34088" x="10982325" y="4210050"/>
          <p14:tracePt t="34105" x="10963275" y="4229100"/>
          <p14:tracePt t="34122" x="10915650" y="4257675"/>
          <p14:tracePt t="34138" x="10839450" y="4286250"/>
          <p14:tracePt t="34155" x="10753725" y="4314825"/>
          <p14:tracePt t="34172" x="10639425" y="4324350"/>
          <p14:tracePt t="34188" x="10477500" y="4324350"/>
          <p14:tracePt t="34205" x="10315575" y="4324350"/>
          <p14:tracePt t="34222" x="10163175" y="4324350"/>
          <p14:tracePt t="34223" x="10096500" y="4324350"/>
          <p14:tracePt t="34238" x="10020300" y="4324350"/>
          <p14:tracePt t="34255" x="9877425" y="4324350"/>
          <p14:tracePt t="34272" x="9810750" y="4324350"/>
          <p14:tracePt t="34288" x="9744075" y="4324350"/>
          <p14:tracePt t="34306" x="9677400" y="4324350"/>
          <p14:tracePt t="34322" x="9610725" y="4324350"/>
          <p14:tracePt t="34338" x="9515475" y="4324350"/>
          <p14:tracePt t="34355" x="9382125" y="4324350"/>
          <p14:tracePt t="34372" x="9258300" y="4324350"/>
          <p14:tracePt t="34388" x="9182100" y="4324350"/>
          <p14:tracePt t="34405" x="9096375" y="4324350"/>
          <p14:tracePt t="34422" x="9010650" y="4324350"/>
          <p14:tracePt t="34438" x="8924925" y="4324350"/>
          <p14:tracePt t="34455" x="8848725" y="4324350"/>
          <p14:tracePt t="34456" x="8791575" y="4324350"/>
          <p14:tracePt t="34472" x="8686800" y="4324350"/>
          <p14:tracePt t="34488" x="8553450" y="4324350"/>
          <p14:tracePt t="34505" x="8391525" y="4324350"/>
          <p14:tracePt t="34522" x="8277225" y="4324350"/>
          <p14:tracePt t="34538" x="8162925" y="4324350"/>
          <p14:tracePt t="34555" x="8058150" y="4324350"/>
          <p14:tracePt t="34572" x="7943850" y="4324350"/>
          <p14:tracePt t="34588" x="7810500" y="4324350"/>
          <p14:tracePt t="34605" x="7686675" y="4324350"/>
          <p14:tracePt t="34622" x="7572375" y="4324350"/>
          <p14:tracePt t="34638" x="7477125" y="4324350"/>
          <p14:tracePt t="34655" x="7334250" y="4324350"/>
          <p14:tracePt t="34672" x="7267575" y="4324350"/>
          <p14:tracePt t="34688" x="7200900" y="4324350"/>
          <p14:tracePt t="34705" x="7143750" y="4314825"/>
          <p14:tracePt t="34722" x="7124700" y="4295775"/>
          <p14:tracePt t="34738" x="7115175" y="4295775"/>
          <p14:tracePt t="34755" x="7096125" y="4295775"/>
          <p14:tracePt t="34823" x="7086600" y="4295775"/>
          <p14:tracePt t="34832" x="7077075" y="4286250"/>
          <p14:tracePt t="34840" x="7067550" y="4286250"/>
          <p14:tracePt t="34855" x="7058025" y="4276725"/>
          <p14:tracePt t="34873" x="7048500" y="4257675"/>
          <p14:tracePt t="34889" x="7029450" y="4229100"/>
          <p14:tracePt t="34905" x="7029450" y="4210050"/>
          <p14:tracePt t="34922" x="7019925" y="4162425"/>
          <p14:tracePt t="34939" x="7010400" y="4095750"/>
          <p14:tracePt t="34955" x="7010400" y="4029075"/>
          <p14:tracePt t="34972" x="7010400" y="3971925"/>
          <p14:tracePt t="34989" x="7029450" y="3924300"/>
          <p14:tracePt t="35005" x="7048500" y="3867150"/>
          <p14:tracePt t="35022" x="7067550" y="3819525"/>
          <p14:tracePt t="35039" x="7077075" y="3800475"/>
          <p14:tracePt t="35040" x="7086600" y="3781425"/>
          <p14:tracePt t="35055" x="7086600" y="3762375"/>
          <p14:tracePt t="35073" x="7096125" y="3752850"/>
          <p14:tracePt t="35216" x="7105650" y="3752850"/>
          <p14:tracePt t="35240" x="7105650" y="3743325"/>
          <p14:tracePt t="35248" x="7124700" y="3743325"/>
          <p14:tracePt t="35256" x="7134225" y="3743325"/>
          <p14:tracePt t="35272" x="7153275" y="3743325"/>
          <p14:tracePt t="35288" x="7248525" y="3743325"/>
          <p14:tracePt t="35305" x="7362825" y="3743325"/>
          <p14:tracePt t="35321" x="7467600" y="3743325"/>
          <p14:tracePt t="35338" x="7600950" y="3743325"/>
          <p14:tracePt t="35355" x="7686675" y="3743325"/>
          <p14:tracePt t="35372" x="7781925" y="3743325"/>
          <p14:tracePt t="35388" x="7848600" y="3743325"/>
          <p14:tracePt t="35405" x="7905750" y="3743325"/>
          <p14:tracePt t="35422" x="7972425" y="3743325"/>
          <p14:tracePt t="35438" x="8039100" y="3743325"/>
          <p14:tracePt t="35455" x="8134350" y="3743325"/>
          <p14:tracePt t="35455" x="8191500" y="3743325"/>
          <p14:tracePt t="35472" x="8315325" y="3743325"/>
          <p14:tracePt t="35488" x="8467725" y="3743325"/>
          <p14:tracePt t="35505" x="8629650" y="3743325"/>
          <p14:tracePt t="35522" x="8772525" y="3743325"/>
          <p14:tracePt t="35538" x="8905875" y="3743325"/>
          <p14:tracePt t="35555" x="9020175" y="3743325"/>
          <p14:tracePt t="35572" x="9134475" y="3743325"/>
          <p14:tracePt t="35588" x="9258300" y="3743325"/>
          <p14:tracePt t="35605" x="9353550" y="3743325"/>
          <p14:tracePt t="35622" x="9458325" y="3743325"/>
          <p14:tracePt t="35638" x="9591675" y="3743325"/>
          <p14:tracePt t="35655" x="9715500" y="3743325"/>
          <p14:tracePt t="35656" x="9753600" y="3743325"/>
          <p14:tracePt t="35672" x="9896475" y="3743325"/>
          <p14:tracePt t="35688" x="10010775" y="3743325"/>
          <p14:tracePt t="35705" x="10125075" y="3743325"/>
          <p14:tracePt t="35722" x="10287000" y="3724275"/>
          <p14:tracePt t="35738" x="10410825" y="3695700"/>
          <p14:tracePt t="35755" x="10544175" y="3695700"/>
          <p14:tracePt t="35772" x="10648950" y="3676650"/>
          <p14:tracePt t="35788" x="10734675" y="3648075"/>
          <p14:tracePt t="35805" x="10839450" y="3638550"/>
          <p14:tracePt t="35822" x="10906125" y="3619500"/>
          <p14:tracePt t="35838" x="11001375" y="3609975"/>
          <p14:tracePt t="35855" x="11068050" y="3590925"/>
          <p14:tracePt t="35872" x="11201400" y="3581400"/>
          <p14:tracePt t="35889" x="11268075" y="3552825"/>
          <p14:tracePt t="35905" x="11315700" y="3543300"/>
          <p14:tracePt t="35922" x="11344275" y="3514725"/>
          <p14:tracePt t="35938" x="11353800" y="3505200"/>
          <p14:tracePt t="35955" x="11372850" y="3486150"/>
          <p14:tracePt t="35972" x="11382375" y="3476625"/>
          <p14:tracePt t="35988" x="11401425" y="3457575"/>
          <p14:tracePt t="36005" x="11401425" y="3438525"/>
          <p14:tracePt t="36022" x="11401425" y="3429000"/>
          <p14:tracePt t="36038" x="11401425" y="3419475"/>
          <p14:tracePt t="36055" x="11401425" y="3390900"/>
          <p14:tracePt t="36072" x="11382375" y="3371850"/>
          <p14:tracePt t="36088" x="11372850" y="3352800"/>
          <p14:tracePt t="36105" x="11353800" y="3324225"/>
          <p14:tracePt t="36122" x="11325225" y="3305175"/>
          <p14:tracePt t="36138" x="11287125" y="3257550"/>
          <p14:tracePt t="36155" x="11258550" y="3228975"/>
          <p14:tracePt t="36172" x="11210925" y="3190875"/>
          <p14:tracePt t="36188" x="11163300" y="3162300"/>
          <p14:tracePt t="36205" x="11125200" y="3143250"/>
          <p14:tracePt t="36222" x="11106150" y="3124200"/>
          <p14:tracePt t="36238" x="11058525" y="3105150"/>
          <p14:tracePt t="36255" x="11029950" y="3095625"/>
          <p14:tracePt t="36256" x="11020425" y="3095625"/>
          <p14:tracePt t="36272" x="10991850" y="3086100"/>
          <p14:tracePt t="36289" x="10953750" y="3076575"/>
          <p14:tracePt t="36305" x="10906125" y="3057525"/>
          <p14:tracePt t="36322" x="10829925" y="3028950"/>
          <p14:tracePt t="36339" x="10744200" y="3019425"/>
          <p14:tracePt t="36356" x="10668000" y="3019425"/>
          <p14:tracePt t="36373" x="10563225" y="3000375"/>
          <p14:tracePt t="36389" x="10477500" y="2971800"/>
          <p14:tracePt t="36405" x="10372725" y="2962275"/>
          <p14:tracePt t="36422" x="10258425" y="2962275"/>
          <p14:tracePt t="36439" x="10163175" y="2962275"/>
          <p14:tracePt t="36456" x="10039350" y="2962275"/>
          <p14:tracePt t="36472" x="9934575" y="2962275"/>
          <p14:tracePt t="36489" x="9810750" y="2962275"/>
          <p14:tracePt t="36505" x="9696450" y="2962275"/>
          <p14:tracePt t="36522" x="9582150" y="2962275"/>
          <p14:tracePt t="36539" x="9467850" y="2962275"/>
          <p14:tracePt t="36555" x="9344025" y="2962275"/>
          <p14:tracePt t="36572" x="9248775" y="2943225"/>
          <p14:tracePt t="36588" x="9144000" y="2943225"/>
          <p14:tracePt t="36605" x="9067800" y="2943225"/>
          <p14:tracePt t="36622" x="8943975" y="2943225"/>
          <p14:tracePt t="36639" x="8848725" y="2943225"/>
          <p14:tracePt t="36655" x="8743950" y="2943225"/>
          <p14:tracePt t="36656" x="8705850" y="2943225"/>
          <p14:tracePt t="36672" x="8601075" y="2943225"/>
          <p14:tracePt t="36689" x="8515350" y="2933700"/>
          <p14:tracePt t="36705" x="8439150" y="2933700"/>
          <p14:tracePt t="36722" x="8353425" y="2933700"/>
          <p14:tracePt t="36739" x="8267700" y="2933700"/>
          <p14:tracePt t="36755" x="8181975" y="2933700"/>
          <p14:tracePt t="36772" x="8105775" y="2933700"/>
          <p14:tracePt t="36789" x="8020050" y="2933700"/>
          <p14:tracePt t="36805" x="7915275" y="2933700"/>
          <p14:tracePt t="36822" x="7820025" y="2952750"/>
          <p14:tracePt t="36839" x="7696200" y="2962275"/>
          <p14:tracePt t="36855" x="7610475" y="2981325"/>
          <p14:tracePt t="36856" x="7581900" y="2990850"/>
          <p14:tracePt t="36872" x="7515225" y="2990850"/>
          <p14:tracePt t="36889" x="7467600" y="3009900"/>
          <p14:tracePt t="36905" x="7400925" y="3019425"/>
          <p14:tracePt t="36922" x="7353300" y="3028950"/>
          <p14:tracePt t="36939" x="7277100" y="3048000"/>
          <p14:tracePt t="36955" x="7229475" y="3048000"/>
          <p14:tracePt t="36972" x="7191375" y="3057525"/>
          <p14:tracePt t="36989" x="7153275" y="3086100"/>
          <p14:tracePt t="37005" x="7124700" y="3086100"/>
          <p14:tracePt t="37022" x="7086600" y="3105150"/>
          <p14:tracePt t="37039" x="7048500" y="3114675"/>
          <p14:tracePt t="37056" x="7010400" y="3143250"/>
          <p14:tracePt t="37072" x="6972300" y="3162300"/>
          <p14:tracePt t="37089" x="6934200" y="3190875"/>
          <p14:tracePt t="37106" x="6867525" y="3219450"/>
          <p14:tracePt t="37122" x="6810375" y="3257550"/>
          <p14:tracePt t="37139" x="6772275" y="3286125"/>
          <p14:tracePt t="37155" x="6753225" y="3305175"/>
          <p14:tracePt t="37172" x="6734175" y="3343275"/>
          <p14:tracePt t="37189" x="6734175" y="3362325"/>
          <p14:tracePt t="37205" x="6734175" y="3400425"/>
          <p14:tracePt t="37222" x="6743700" y="3448050"/>
          <p14:tracePt t="37239" x="6781800" y="3486150"/>
          <p14:tracePt t="37255" x="6829425" y="3543300"/>
          <p14:tracePt t="37256" x="6858000" y="3571875"/>
          <p14:tracePt t="37272" x="6915150" y="3609975"/>
          <p14:tracePt t="37289" x="6981825" y="3657600"/>
          <p14:tracePt t="37306" x="7058025" y="3676650"/>
          <p14:tracePt t="37322" x="7162800" y="3714750"/>
          <p14:tracePt t="37339" x="7353300" y="3762375"/>
          <p14:tracePt t="37355" x="7620000" y="3800475"/>
          <p14:tracePt t="37372" x="7877175" y="3800475"/>
          <p14:tracePt t="37389" x="8096250" y="3800475"/>
          <p14:tracePt t="37406" x="8191500" y="3800475"/>
          <p14:tracePt t="37422" x="8277225" y="3800475"/>
          <p14:tracePt t="37439" x="8343900" y="3800475"/>
          <p14:tracePt t="37455" x="8439150" y="3800475"/>
          <p14:tracePt t="37456" x="8486775" y="3800475"/>
          <p14:tracePt t="37472" x="8582025" y="3800475"/>
          <p14:tracePt t="37489" x="8686800" y="3800475"/>
          <p14:tracePt t="37506" x="8782050" y="3790950"/>
          <p14:tracePt t="37522" x="8867775" y="3781425"/>
          <p14:tracePt t="37538" x="8972550" y="3781425"/>
          <p14:tracePt t="37556" x="9058275" y="3752850"/>
          <p14:tracePt t="37572" x="9172575" y="3733800"/>
          <p14:tracePt t="37588" x="9296400" y="3724275"/>
          <p14:tracePt t="37605" x="9410700" y="3695700"/>
          <p14:tracePt t="37622" x="9515475" y="3676650"/>
          <p14:tracePt t="37638" x="9610725" y="3676650"/>
          <p14:tracePt t="37655" x="9715500" y="3676650"/>
          <p14:tracePt t="37671" x="9829800" y="3676650"/>
          <p14:tracePt t="37689" x="10029825" y="3676650"/>
          <p14:tracePt t="37706" x="10144125" y="3676650"/>
          <p14:tracePt t="37722" x="10229850" y="3648075"/>
          <p14:tracePt t="37739" x="10315575" y="3648075"/>
          <p14:tracePt t="37756" x="10420350" y="3619500"/>
          <p14:tracePt t="37773" x="10496550" y="3609975"/>
          <p14:tracePt t="37789" x="10582275" y="3590925"/>
          <p14:tracePt t="37806" x="10668000" y="3581400"/>
          <p14:tracePt t="37822" x="10725150" y="3571875"/>
          <p14:tracePt t="37839" x="10753725" y="3571875"/>
          <p14:tracePt t="37855" x="10782300" y="3552825"/>
          <p14:tracePt t="37872" x="10810875" y="3552825"/>
          <p14:tracePt t="37889" x="10848975" y="3552825"/>
          <p14:tracePt t="37905" x="10887075" y="3543300"/>
          <p14:tracePt t="37922" x="10915650" y="3533775"/>
          <p14:tracePt t="37938" x="10944225" y="3524250"/>
          <p14:tracePt t="37955" x="10963275" y="3514725"/>
          <p14:tracePt t="37972" x="10972800" y="3495675"/>
          <p14:tracePt t="37989" x="10982325" y="3486150"/>
          <p14:tracePt t="38006" x="11020425" y="3467100"/>
          <p14:tracePt t="38022" x="11039475" y="3457575"/>
          <p14:tracePt t="38039" x="11077575" y="3419475"/>
          <p14:tracePt t="38056" x="11087100" y="3381375"/>
          <p14:tracePt t="38073" x="11087100" y="3352800"/>
          <p14:tracePt t="38089" x="11087100" y="3343275"/>
          <p14:tracePt t="38106" x="11087100" y="3324225"/>
          <p14:tracePt t="38122" x="11087100" y="3305175"/>
          <p14:tracePt t="38139" x="11077575" y="3286125"/>
          <p14:tracePt t="38156" x="11058525" y="3267075"/>
          <p14:tracePt t="38172" x="11029950" y="3257550"/>
          <p14:tracePt t="38189" x="11001375" y="3238500"/>
          <p14:tracePt t="38206" x="10963275" y="3209925"/>
          <p14:tracePt t="38222" x="10896600" y="3181350"/>
          <p14:tracePt t="38239" x="10829925" y="3152775"/>
          <p14:tracePt t="38256" x="10744200" y="3152775"/>
          <p14:tracePt t="38256" x="10715625" y="3143250"/>
          <p14:tracePt t="38272" x="10648950" y="3124200"/>
          <p14:tracePt t="38289" x="10563225" y="3114675"/>
          <p14:tracePt t="38306" x="10477500" y="3114675"/>
          <p14:tracePt t="38322" x="10391775" y="3095625"/>
          <p14:tracePt t="38339" x="10296525" y="3095625"/>
          <p14:tracePt t="38356" x="10210800" y="3086100"/>
          <p14:tracePt t="38373" x="10125075" y="3067050"/>
          <p14:tracePt t="38389" x="10039350" y="3067050"/>
          <p14:tracePt t="38406" x="9944100" y="3067050"/>
          <p14:tracePt t="38422" x="9829800" y="3067050"/>
          <p14:tracePt t="38439" x="9686925" y="3067050"/>
          <p14:tracePt t="38456" x="9572625" y="3067050"/>
          <p14:tracePt t="38456" x="9515475" y="3067050"/>
          <p14:tracePt t="38472" x="9410700" y="3067050"/>
          <p14:tracePt t="38489" x="9334500" y="3067050"/>
          <p14:tracePt t="38506" x="9277350" y="3067050"/>
          <p14:tracePt t="38522" x="9210675" y="3067050"/>
          <p14:tracePt t="38539" x="9182100" y="3067050"/>
          <p14:tracePt t="38556" x="9134475" y="3067050"/>
          <p14:tracePt t="38574" x="9067800" y="3067050"/>
          <p14:tracePt t="38578" x="9039225" y="3067050"/>
          <p14:tracePt t="38589" x="9001125" y="3067050"/>
          <p14:tracePt t="38606" x="8858250" y="3067050"/>
          <p14:tracePt t="38622" x="8743950" y="3067050"/>
          <p14:tracePt t="38639" x="8610600" y="3067050"/>
          <p14:tracePt t="38656" x="8486775" y="3067050"/>
          <p14:tracePt t="38656" x="8429625" y="3067050"/>
          <p14:tracePt t="38672" x="8391525" y="3067050"/>
          <p14:tracePt t="38673" x="8334375" y="3067050"/>
          <p14:tracePt t="38689" x="8229600" y="3067050"/>
          <p14:tracePt t="38706" x="8153400" y="3067050"/>
          <p14:tracePt t="38722" x="8048625" y="3067050"/>
          <p14:tracePt t="38739" x="7962900" y="3067050"/>
          <p14:tracePt t="38756" x="7848600" y="3057525"/>
          <p14:tracePt t="38772" x="7781925" y="3057525"/>
          <p14:tracePt t="38789" x="7715250" y="3057525"/>
          <p14:tracePt t="38806" x="7648575" y="3057525"/>
          <p14:tracePt t="38822" x="7600950" y="3057525"/>
          <p14:tracePt t="38839" x="7534275" y="3057525"/>
          <p14:tracePt t="38856" x="7467600" y="3057525"/>
          <p14:tracePt t="38856" x="7439025" y="3057525"/>
          <p14:tracePt t="38873" x="7391400" y="3057525"/>
          <p14:tracePt t="38889" x="7353300" y="3057525"/>
          <p14:tracePt t="38906" x="7334250" y="3048000"/>
          <p14:tracePt t="38922" x="7305675" y="3048000"/>
          <p14:tracePt t="38939" x="7286625" y="3048000"/>
          <p14:tracePt t="38956" x="7277100" y="3048000"/>
          <p14:tracePt t="38972" x="7258050" y="3048000"/>
          <p14:tracePt t="38989" x="7239000" y="3048000"/>
          <p14:tracePt t="39006" x="7229475" y="3048000"/>
          <p14:tracePt t="39022" x="7210425" y="3057525"/>
          <p14:tracePt t="39039" x="7191375" y="3067050"/>
          <p14:tracePt t="39056" x="7162800" y="3067050"/>
          <p14:tracePt t="39073" x="7115175" y="3095625"/>
          <p14:tracePt t="39089" x="7086600" y="3105150"/>
          <p14:tracePt t="39106" x="7067550" y="3114675"/>
          <p14:tracePt t="39122" x="7048500" y="3114675"/>
          <p14:tracePt t="39139" x="7038975" y="3114675"/>
          <p14:tracePt t="39156" x="7038975" y="3124200"/>
          <p14:tracePt t="39172" x="7029450" y="3124200"/>
          <p14:tracePt t="39189" x="7019925" y="3133725"/>
          <p14:tracePt t="39206" x="7000875" y="3133725"/>
          <p14:tracePt t="39222" x="6991350" y="3143250"/>
          <p14:tracePt t="39239" x="6991350" y="3162300"/>
          <p14:tracePt t="39256" x="6981825" y="3171825"/>
          <p14:tracePt t="39273" x="6972300" y="3190875"/>
          <p14:tracePt t="39289" x="6953250" y="3209925"/>
          <p14:tracePt t="39306" x="6953250" y="3238500"/>
          <p14:tracePt t="39322" x="6934200" y="3257550"/>
          <p14:tracePt t="39339" x="6924675" y="3276600"/>
          <p14:tracePt t="39355" x="6924675" y="3305175"/>
          <p14:tracePt t="39372" x="6924675" y="3324225"/>
          <p14:tracePt t="39389" x="6924675" y="3343275"/>
          <p14:tracePt t="39405" x="6924675" y="3371850"/>
          <p14:tracePt t="39422" x="6924675" y="3381375"/>
          <p14:tracePt t="39439" x="6924675" y="3390900"/>
          <p14:tracePt t="39455" x="6924675" y="3429000"/>
          <p14:tracePt t="39472" x="6924675" y="3448050"/>
          <p14:tracePt t="39473" x="6924675" y="3457575"/>
          <p14:tracePt t="39489" x="6924675" y="3495675"/>
          <p14:tracePt t="39505" x="6924675" y="3514725"/>
          <p14:tracePt t="39522" x="6943725" y="3543300"/>
          <p14:tracePt t="39539" x="6943725" y="3562350"/>
          <p14:tracePt t="39555" x="6943725" y="3571875"/>
          <p14:tracePt t="39572" x="6953250" y="3581400"/>
          <p14:tracePt t="39589" x="6953250" y="3590925"/>
          <p14:tracePt t="39606" x="6953250" y="3619500"/>
          <p14:tracePt t="39622" x="6962775" y="3619500"/>
          <p14:tracePt t="39639" x="6962775" y="3629025"/>
          <p14:tracePt t="39656" x="6962775" y="3638550"/>
          <p14:tracePt t="39801" x="0" y="0"/>
        </p14:tracePtLst>
        <p14:tracePtLst>
          <p14:tracePt t="67800" x="9201150" y="4076700"/>
          <p14:tracePt t="67815" x="9191625" y="4076700"/>
          <p14:tracePt t="67823" x="9182100" y="4076700"/>
          <p14:tracePt t="67831" x="9172575" y="4086225"/>
          <p14:tracePt t="67844" x="9153525" y="4086225"/>
          <p14:tracePt t="67861" x="9124950" y="4095750"/>
          <p14:tracePt t="67877" x="9067800" y="4095750"/>
          <p14:tracePt t="67894" x="9001125" y="4095750"/>
          <p14:tracePt t="67911" x="8934450" y="4095750"/>
          <p14:tracePt t="67911" x="8896350" y="4095750"/>
          <p14:tracePt t="67928" x="8829675" y="4095750"/>
          <p14:tracePt t="67944" x="8763000" y="4095750"/>
          <p14:tracePt t="67961" x="8715375" y="4095750"/>
          <p14:tracePt t="67977" x="8686800" y="4095750"/>
          <p14:tracePt t="67994" x="8677275" y="4095750"/>
          <p14:tracePt t="68010" x="8667750" y="4095750"/>
          <p14:tracePt t="68027" x="8658225" y="4086225"/>
          <p14:tracePt t="68047" x="8658225" y="4076700"/>
          <p14:tracePt t="68060" x="8648700" y="4076700"/>
          <p14:tracePt t="68077" x="8639175" y="4067175"/>
          <p14:tracePt t="68093" x="8620125" y="4057650"/>
          <p14:tracePt t="68110" x="8620125" y="4029075"/>
          <p14:tracePt t="68127" x="8610600" y="4010025"/>
          <p14:tracePt t="68127" x="8582025" y="3990975"/>
          <p14:tracePt t="68144" x="8572500" y="3971925"/>
          <p14:tracePt t="68161" x="8572500" y="3933825"/>
          <p14:tracePt t="68178" x="8562975" y="3914775"/>
          <p14:tracePt t="68194" x="8562975" y="3895725"/>
          <p14:tracePt t="68211" x="8562975" y="3867150"/>
          <p14:tracePt t="68228" x="8562975" y="3848100"/>
          <p14:tracePt t="68244" x="8562975" y="3829050"/>
          <p14:tracePt t="68261" x="8572500" y="3800475"/>
          <p14:tracePt t="68278" x="8591550" y="3781425"/>
          <p14:tracePt t="68294" x="8610600" y="3771900"/>
          <p14:tracePt t="68296" x="8620125" y="3762375"/>
          <p14:tracePt t="68312" x="8639175" y="3752850"/>
          <p14:tracePt t="68328" x="8677275" y="3724275"/>
          <p14:tracePt t="68345" x="8715375" y="3724275"/>
          <p14:tracePt t="68361" x="8734425" y="3714750"/>
          <p14:tracePt t="68378" x="8763000" y="3705225"/>
          <p14:tracePt t="68395" x="8791575" y="3705225"/>
          <p14:tracePt t="68411" x="8829675" y="3705225"/>
          <p14:tracePt t="68428" x="8867775" y="3705225"/>
          <p14:tracePt t="68445" x="8915400" y="3705225"/>
          <p14:tracePt t="68461" x="8943975" y="3705225"/>
          <p14:tracePt t="68478" x="9001125" y="3705225"/>
          <p14:tracePt t="68495" x="9048750" y="3724275"/>
          <p14:tracePt t="68496" x="9058275" y="3733800"/>
          <p14:tracePt t="68512" x="9096375" y="3743325"/>
          <p14:tracePt t="68528" x="9134475" y="3762375"/>
          <p14:tracePt t="68545" x="9144000" y="3781425"/>
          <p14:tracePt t="68562" x="9153525" y="3790950"/>
          <p14:tracePt t="68578" x="9153525" y="3810000"/>
          <p14:tracePt t="68594" x="9163050" y="3819525"/>
          <p14:tracePt t="68611" x="9172575" y="3848100"/>
          <p14:tracePt t="68628" x="9191625" y="3867150"/>
          <p14:tracePt t="68645" x="9191625" y="3886200"/>
          <p14:tracePt t="68661" x="9191625" y="3895725"/>
          <p14:tracePt t="68678" x="9191625" y="3914775"/>
          <p14:tracePt t="68695" x="9191625" y="3924300"/>
          <p14:tracePt t="68712" x="9191625" y="3943350"/>
          <p14:tracePt t="68728" x="9172575" y="3952875"/>
          <p14:tracePt t="68744" x="9153525" y="3962400"/>
          <p14:tracePt t="68761" x="9115425" y="3990975"/>
          <p14:tracePt t="68777" x="9048750" y="4029075"/>
          <p14:tracePt t="68794" x="8991600" y="4048125"/>
          <p14:tracePt t="68811" x="8924925" y="4057650"/>
          <p14:tracePt t="68827" x="8839200" y="4076700"/>
          <p14:tracePt t="68844" x="8791575" y="4076700"/>
          <p14:tracePt t="68861" x="8743950" y="4086225"/>
          <p14:tracePt t="68877" x="8686800" y="4086225"/>
          <p14:tracePt t="68894" x="8667750" y="4086225"/>
          <p14:tracePt t="68911" x="8648700" y="4086225"/>
          <p14:tracePt t="68927" x="8610600" y="4086225"/>
          <p14:tracePt t="68944" x="8591550" y="4086225"/>
          <p14:tracePt t="68961" x="8572500" y="4076700"/>
          <p14:tracePt t="68977" x="8543925" y="4067175"/>
          <p14:tracePt t="68994" x="8524875" y="4038600"/>
          <p14:tracePt t="69011" x="8505825" y="4019550"/>
          <p14:tracePt t="69027" x="8505825" y="4010025"/>
          <p14:tracePt t="69044" x="8486775" y="3981450"/>
          <p14:tracePt t="69061" x="8486775" y="3962400"/>
          <p14:tracePt t="69078" x="8486775" y="3943350"/>
          <p14:tracePt t="69095" x="8486775" y="3933825"/>
          <p14:tracePt t="69112" x="8486775" y="3895725"/>
          <p14:tracePt t="69128" x="8496300" y="3876675"/>
          <p14:tracePt t="69145" x="8505825" y="3848100"/>
          <p14:tracePt t="69162" x="8524875" y="3829050"/>
          <p14:tracePt t="69178" x="8543925" y="3810000"/>
          <p14:tracePt t="69194" x="8562975" y="3781425"/>
          <p14:tracePt t="69211" x="8582025" y="3771900"/>
          <p14:tracePt t="69228" x="8601075" y="3762375"/>
          <p14:tracePt t="69244" x="8629650" y="3762375"/>
          <p14:tracePt t="69261" x="8658225" y="3752850"/>
          <p14:tracePt t="69278" x="8696325" y="3743325"/>
          <p14:tracePt t="69294" x="8734425" y="3743325"/>
          <p14:tracePt t="69311" x="8763000" y="3743325"/>
          <p14:tracePt t="69312" x="8791575" y="3743325"/>
          <p14:tracePt t="69328" x="8858250" y="3743325"/>
          <p14:tracePt t="69344" x="8953500" y="3743325"/>
          <p14:tracePt t="69361" x="9039225" y="3762375"/>
          <p14:tracePt t="69378" x="9105900" y="3771900"/>
          <p14:tracePt t="69394" x="9163050" y="3790950"/>
          <p14:tracePt t="69411" x="9182100" y="3790950"/>
          <p14:tracePt t="69428" x="9210675" y="3800475"/>
          <p14:tracePt t="69444" x="9220200" y="3819525"/>
          <p14:tracePt t="69461" x="9258300" y="3848100"/>
          <p14:tracePt t="69477" x="9277350" y="3857625"/>
          <p14:tracePt t="69494" x="9305925" y="3876675"/>
          <p14:tracePt t="69511" x="9315450" y="3895725"/>
          <p14:tracePt t="69512" x="9315450" y="3905250"/>
          <p14:tracePt t="69528" x="9315450" y="3933825"/>
          <p14:tracePt t="69544" x="9315450" y="3962400"/>
          <p14:tracePt t="69561" x="9315450" y="3981450"/>
          <p14:tracePt t="69578" x="9315450" y="4000500"/>
          <p14:tracePt t="69594" x="9315450" y="4029075"/>
          <p14:tracePt t="69611" x="9286875" y="4038600"/>
          <p14:tracePt t="69628" x="9258300" y="4048125"/>
          <p14:tracePt t="69644" x="9220200" y="4057650"/>
          <p14:tracePt t="69661" x="9182100" y="4067175"/>
          <p14:tracePt t="69678" x="9134475" y="4095750"/>
          <p14:tracePt t="69694" x="9048750" y="4095750"/>
          <p14:tracePt t="69711" x="8963025" y="4114800"/>
          <p14:tracePt t="69712" x="8924925" y="4124325"/>
          <p14:tracePt t="69728" x="8858250" y="4124325"/>
          <p14:tracePt t="69744" x="8801100" y="4124325"/>
          <p14:tracePt t="69761" x="8782050" y="4124325"/>
          <p14:tracePt t="69778" x="8743950" y="4124325"/>
          <p14:tracePt t="69794" x="8715375" y="4124325"/>
          <p14:tracePt t="69811" x="8658225" y="4095750"/>
          <p14:tracePt t="69828" x="8610600" y="4086225"/>
          <p14:tracePt t="69844" x="8582025" y="4057650"/>
          <p14:tracePt t="69861" x="8562975" y="4048125"/>
          <p14:tracePt t="69878" x="8553450" y="4038600"/>
          <p14:tracePt t="69894" x="8543925" y="4019550"/>
          <p14:tracePt t="69912" x="8534400" y="3990975"/>
          <p14:tracePt t="69928" x="8515350" y="3981450"/>
          <p14:tracePt t="69944" x="8515350" y="3962400"/>
          <p14:tracePt t="69961" x="8524875" y="3943350"/>
          <p14:tracePt t="69978" x="8534400" y="3905250"/>
          <p14:tracePt t="69994" x="8553450" y="3895725"/>
          <p14:tracePt t="70013" x="8572500" y="3867150"/>
          <p14:tracePt t="70028" x="8601075" y="3838575"/>
          <p14:tracePt t="70044" x="8620125" y="3810000"/>
          <p14:tracePt t="70061" x="8658225" y="3800475"/>
          <p14:tracePt t="70077" x="8677275" y="3781425"/>
          <p14:tracePt t="70094" x="8715375" y="3752850"/>
          <p14:tracePt t="70111" x="8763000" y="3743325"/>
          <p14:tracePt t="70112" x="8791575" y="3743325"/>
          <p14:tracePt t="70127" x="8810625" y="3743325"/>
          <p14:tracePt t="70144" x="8924925" y="3743325"/>
          <p14:tracePt t="70161" x="9020175" y="3743325"/>
          <p14:tracePt t="70177" x="9124950" y="3743325"/>
          <p14:tracePt t="70195" x="9210675" y="3771900"/>
          <p14:tracePt t="70211" x="9258300" y="3771900"/>
          <p14:tracePt t="70228" x="9267825" y="3771900"/>
          <p14:tracePt t="70472" x="9267825" y="3790950"/>
          <p14:tracePt t="70504" x="9286875" y="3800475"/>
          <p14:tracePt t="70512" x="9286875" y="3810000"/>
          <p14:tracePt t="70520" x="9305925" y="3819525"/>
          <p14:tracePt t="70528" x="9324975" y="3848100"/>
          <p14:tracePt t="70545" x="9363075" y="3886200"/>
          <p14:tracePt t="70562" x="9448800" y="3943350"/>
          <p14:tracePt t="70578" x="9553575" y="4019550"/>
          <p14:tracePt t="70595" x="9686925" y="4086225"/>
          <p14:tracePt t="70612" x="9829800" y="4124325"/>
          <p14:tracePt t="70628" x="9972675" y="4133850"/>
          <p14:tracePt t="70645" x="10115550" y="4171950"/>
          <p14:tracePt t="70661" x="10229850" y="4181475"/>
          <p14:tracePt t="70678" x="10372725" y="4200525"/>
          <p14:tracePt t="70695" x="10496550" y="4229100"/>
          <p14:tracePt t="70712" x="10620375" y="4229100"/>
          <p14:tracePt t="70728" x="10668000" y="4229100"/>
          <p14:tracePt t="70745" x="10706100" y="4229100"/>
          <p14:tracePt t="70761" x="10753725" y="4229100"/>
          <p14:tracePt t="70778" x="10791825" y="4229100"/>
          <p14:tracePt t="70795" x="10858500" y="4229100"/>
          <p14:tracePt t="70812" x="10906125" y="4229100"/>
          <p14:tracePt t="70828" x="10963275" y="4210050"/>
          <p14:tracePt t="70845" x="11001375" y="4191000"/>
          <p14:tracePt t="70862" x="11010900" y="4181475"/>
          <p14:tracePt t="70878" x="11020425" y="4171950"/>
          <p14:tracePt t="70895" x="11039475" y="4152900"/>
          <p14:tracePt t="70912" x="11058525" y="4143375"/>
          <p14:tracePt t="70912" x="11058525" y="4133850"/>
          <p14:tracePt t="70928" x="11068050" y="4124325"/>
          <p14:tracePt t="70945" x="11068050" y="4105275"/>
          <p14:tracePt t="70962" x="11077575" y="4086225"/>
          <p14:tracePt t="70978" x="11077575" y="4067175"/>
          <p14:tracePt t="70995" x="11077575" y="4029075"/>
          <p14:tracePt t="71012" x="11077575" y="4010025"/>
          <p14:tracePt t="71029" x="11077575" y="3971925"/>
          <p14:tracePt t="71045" x="11068050" y="3952875"/>
          <p14:tracePt t="71062" x="11049000" y="3914775"/>
          <p14:tracePt t="71078" x="11039475" y="3895725"/>
          <p14:tracePt t="71095" x="11029950" y="3876675"/>
          <p14:tracePt t="71112" x="11020425" y="3838575"/>
          <p14:tracePt t="71112" x="11010900" y="3829050"/>
          <p14:tracePt t="71128" x="10982325" y="3790950"/>
          <p14:tracePt t="71145" x="10934700" y="3771900"/>
          <p14:tracePt t="71162" x="10896600" y="3743325"/>
          <p14:tracePt t="71178" x="10848975" y="3714750"/>
          <p14:tracePt t="71195" x="10791825" y="3705225"/>
          <p14:tracePt t="71212" x="10687050" y="3676650"/>
          <p14:tracePt t="71228" x="10572750" y="3657600"/>
          <p14:tracePt t="71245" x="10487025" y="3648075"/>
          <p14:tracePt t="71262" x="10401300" y="3629025"/>
          <p14:tracePt t="71278" x="10363200" y="3629025"/>
          <p14:tracePt t="71295" x="10344150" y="3629025"/>
          <p14:tracePt t="71312" x="10334625" y="3629025"/>
          <p14:tracePt t="71328" x="10296525" y="3629025"/>
          <p14:tracePt t="71345" x="10287000" y="3629025"/>
          <p14:tracePt t="71362" x="10267950" y="3629025"/>
          <p14:tracePt t="71378" x="10248900" y="3629025"/>
          <p14:tracePt t="71395" x="10210800" y="3648075"/>
          <p14:tracePt t="71412" x="10191750" y="3657600"/>
          <p14:tracePt t="71428" x="10163175" y="3667125"/>
          <p14:tracePt t="71444" x="10144125" y="3695700"/>
          <p14:tracePt t="71461" x="10134600" y="3714750"/>
          <p14:tracePt t="71478" x="10125075" y="3733800"/>
          <p14:tracePt t="71494" x="10125075" y="3752850"/>
          <p14:tracePt t="71511" x="10106025" y="3781425"/>
          <p14:tracePt t="71528" x="10106025" y="3800475"/>
          <p14:tracePt t="71544" x="10106025" y="3810000"/>
          <p14:tracePt t="71561" x="10106025" y="3819525"/>
          <p14:tracePt t="71578" x="10106025" y="3838575"/>
          <p14:tracePt t="71594" x="10106025" y="3848100"/>
          <p14:tracePt t="71612" x="10106025" y="3867150"/>
          <p14:tracePt t="71628" x="10106025" y="3886200"/>
          <p14:tracePt t="71645" x="10106025" y="3905250"/>
          <p14:tracePt t="71752" x="10096500" y="3905250"/>
          <p14:tracePt t="72504" x="10096500" y="3914775"/>
          <p14:tracePt t="72568" x="10096500" y="3924300"/>
          <p14:tracePt t="72585" x="10115550" y="3933825"/>
          <p14:tracePt t="72593" x="10125075" y="3943350"/>
          <p14:tracePt t="72601" x="10125075" y="3952875"/>
          <p14:tracePt t="72612" x="10134600" y="3971925"/>
          <p14:tracePt t="72629" x="10144125" y="3990975"/>
          <p14:tracePt t="72645" x="10153650" y="4010025"/>
          <p14:tracePt t="72662" x="10163175" y="4019550"/>
          <p14:tracePt t="72678" x="10182225" y="4038600"/>
          <p14:tracePt t="72695" x="10191750" y="4038600"/>
          <p14:tracePt t="72712" x="10201275" y="4057650"/>
          <p14:tracePt t="72729" x="10220325" y="4067175"/>
          <p14:tracePt t="72745" x="10258425" y="4076700"/>
          <p14:tracePt t="72762" x="10296525" y="4095750"/>
          <p14:tracePt t="72778" x="10344150" y="4095750"/>
          <p14:tracePt t="72796" x="10382250" y="4095750"/>
          <p14:tracePt t="72812" x="10429875" y="4105275"/>
          <p14:tracePt t="72829" x="10448925" y="4114800"/>
          <p14:tracePt t="72845" x="10467975" y="4114800"/>
          <p14:tracePt t="72862" x="10506075" y="4114800"/>
          <p14:tracePt t="72879" x="10525125" y="4124325"/>
          <p14:tracePt t="72895" x="10582275" y="4124325"/>
          <p14:tracePt t="72913" x="10648950" y="4124325"/>
          <p14:tracePt t="72929" x="10687050" y="4124325"/>
          <p14:tracePt t="72945" x="10706100" y="4124325"/>
          <p14:tracePt t="72962" x="10734675" y="4124325"/>
          <p14:tracePt t="72979" x="10744200" y="4124325"/>
          <p14:tracePt t="72995" x="10753725" y="4124325"/>
          <p14:tracePt t="73017" x="10763250" y="4124325"/>
          <p14:tracePt t="73041" x="10763250" y="4114800"/>
          <p14:tracePt t="73049" x="10772775" y="4114800"/>
          <p14:tracePt t="73062" x="10772775" y="4105275"/>
          <p14:tracePt t="73079" x="10782300" y="4095750"/>
          <p14:tracePt t="73096" x="10810875" y="4076700"/>
          <p14:tracePt t="73097" x="10820400" y="4067175"/>
          <p14:tracePt t="73112" x="10829925" y="4067175"/>
          <p14:tracePt t="73129" x="10839450" y="4048125"/>
          <p14:tracePt t="73145" x="10848975" y="4038600"/>
          <p14:tracePt t="73162" x="10868025" y="4029075"/>
          <p14:tracePt t="73179" x="10877550" y="4010025"/>
          <p14:tracePt t="73196" x="10887075" y="4000500"/>
          <p14:tracePt t="73212" x="10896600" y="3981450"/>
          <p14:tracePt t="73228" x="10896600" y="3971925"/>
          <p14:tracePt t="73245" x="10896600" y="3943350"/>
          <p14:tracePt t="73262" x="10896600" y="3924300"/>
          <p14:tracePt t="73278" x="10896600" y="3905250"/>
          <p14:tracePt t="73295" x="10896600" y="3895725"/>
          <p14:tracePt t="73312" x="10896600" y="3876675"/>
          <p14:tracePt t="73328" x="10887075" y="3876675"/>
          <p14:tracePt t="73345" x="10877550" y="3857625"/>
          <p14:tracePt t="73362" x="10858500" y="3848100"/>
          <p14:tracePt t="73378" x="10839450" y="3810000"/>
          <p14:tracePt t="73395" x="10829925" y="3800475"/>
          <p14:tracePt t="73412" x="10791825" y="3790950"/>
          <p14:tracePt t="73428" x="10782300" y="3781425"/>
          <p14:tracePt t="73445" x="10772775" y="3762375"/>
          <p14:tracePt t="73462" x="10744200" y="3743325"/>
          <p14:tracePt t="73478" x="10725150" y="3733800"/>
          <p14:tracePt t="73495" x="10687050" y="3705225"/>
          <p14:tracePt t="73512" x="10620375" y="3676650"/>
          <p14:tracePt t="73528" x="10553700" y="3648075"/>
          <p14:tracePt t="73528" x="10525125" y="3648075"/>
          <p14:tracePt t="73545" x="10487025" y="3648075"/>
          <p14:tracePt t="73562" x="10467975" y="3648075"/>
          <p14:tracePt t="73579" x="10458450" y="3648075"/>
          <p14:tracePt t="73595" x="10448925" y="3648075"/>
          <p14:tracePt t="73613" x="10420350" y="3648075"/>
          <p14:tracePt t="73629" x="10401300" y="3648075"/>
          <p14:tracePt t="73645" x="10382250" y="3648075"/>
          <p14:tracePt t="73663" x="10353675" y="3667125"/>
          <p14:tracePt t="73679" x="10325100" y="3667125"/>
          <p14:tracePt t="73696" x="10287000" y="3676650"/>
          <p14:tracePt t="73712" x="10248900" y="3686175"/>
          <p14:tracePt t="73713" x="10229850" y="3705225"/>
          <p14:tracePt t="73729" x="10191750" y="3714750"/>
          <p14:tracePt t="73745" x="10153650" y="3724275"/>
          <p14:tracePt t="73762" x="10144125" y="3733800"/>
          <p14:tracePt t="73778" x="10134600" y="3743325"/>
          <p14:tracePt t="73795" x="10125075" y="3743325"/>
          <p14:tracePt t="73812" x="10115550" y="3743325"/>
          <p14:tracePt t="73829" x="10096500" y="3752850"/>
          <p14:tracePt t="73845" x="10096500" y="3771900"/>
          <p14:tracePt t="73862" x="10096500" y="3781425"/>
          <p14:tracePt t="73879" x="10096500" y="3800475"/>
          <p14:tracePt t="73895" x="10096500" y="3819525"/>
          <p14:tracePt t="73912" x="10096500" y="3848100"/>
          <p14:tracePt t="73913" x="10096500" y="3857625"/>
          <p14:tracePt t="73929" x="10106025" y="3876675"/>
          <p14:tracePt t="73946" x="10125075" y="3914775"/>
          <p14:tracePt t="73962" x="10134600" y="3952875"/>
          <p14:tracePt t="73979" x="10163175" y="3971925"/>
          <p14:tracePt t="73995" x="10182225" y="3990975"/>
          <p14:tracePt t="74012" x="10201275" y="4000500"/>
          <p14:tracePt t="74029" x="10239375" y="4029075"/>
          <p14:tracePt t="74045" x="10277475" y="4038600"/>
          <p14:tracePt t="74062" x="10315575" y="4067175"/>
          <p14:tracePt t="74079" x="10382250" y="4076700"/>
          <p14:tracePt t="74095" x="10401300" y="4086225"/>
          <p14:tracePt t="74112" x="10439400" y="4105275"/>
          <p14:tracePt t="74129" x="10496550" y="4105275"/>
          <p14:tracePt t="74146" x="10534650" y="4114800"/>
          <p14:tracePt t="74162" x="10582275" y="4114800"/>
          <p14:tracePt t="74179" x="10610850" y="4114800"/>
          <p14:tracePt t="74195" x="10639425" y="4114800"/>
          <p14:tracePt t="74212" x="10658475" y="4114800"/>
          <p14:tracePt t="74229" x="10668000" y="4095750"/>
          <p14:tracePt t="74245" x="10696575" y="4095750"/>
          <p14:tracePt t="74263" x="10715625" y="4086225"/>
          <p14:tracePt t="74279" x="10753725" y="4076700"/>
          <p14:tracePt t="74295" x="10782300" y="4076700"/>
          <p14:tracePt t="74312" x="10820400" y="4067175"/>
          <p14:tracePt t="74329" x="10858500" y="4038600"/>
          <p14:tracePt t="74346" x="10868025" y="4029075"/>
          <p14:tracePt t="74362" x="10877550" y="4019550"/>
          <p14:tracePt t="74378" x="10896600" y="4010025"/>
          <p14:tracePt t="74395" x="10906125" y="3990975"/>
          <p14:tracePt t="74412" x="10925175" y="3971925"/>
          <p14:tracePt t="74429" x="10925175" y="3952875"/>
          <p14:tracePt t="74445" x="10925175" y="3933825"/>
          <p14:tracePt t="74462" x="10934700" y="3905250"/>
          <p14:tracePt t="74479" x="10934700" y="3886200"/>
          <p14:tracePt t="74495" x="10934700" y="3876675"/>
          <p14:tracePt t="74512" x="10934700" y="3867150"/>
          <p14:tracePt t="74529" x="10934700" y="3857625"/>
          <p14:tracePt t="74546" x="10934700" y="3829050"/>
          <p14:tracePt t="74562" x="10934700" y="3819525"/>
          <p14:tracePt t="74579" x="10906125" y="3810000"/>
          <p14:tracePt t="74595" x="10887075" y="3771900"/>
          <p14:tracePt t="74612" x="10848975" y="3752850"/>
          <p14:tracePt t="74629" x="10829925" y="3733800"/>
          <p14:tracePt t="74645" x="10791825" y="3733800"/>
          <p14:tracePt t="74662" x="10772775" y="3724275"/>
          <p14:tracePt t="74679" x="10744200" y="3714750"/>
          <p14:tracePt t="74695" x="10715625" y="3705225"/>
          <p14:tracePt t="74712" x="10668000" y="3705225"/>
          <p14:tracePt t="74713" x="10639425" y="3686175"/>
          <p14:tracePt t="74729" x="10572750" y="3686175"/>
          <p14:tracePt t="74746" x="10487025" y="3686175"/>
          <p14:tracePt t="74762" x="10448925" y="3686175"/>
          <p14:tracePt t="74779" x="10401300" y="3686175"/>
          <p14:tracePt t="74795" x="10382250" y="3686175"/>
          <p14:tracePt t="74812" x="10344150" y="3686175"/>
          <p14:tracePt t="74829" x="10306050" y="3686175"/>
          <p14:tracePt t="74846" x="10287000" y="3686175"/>
          <p14:tracePt t="74881" x="10277475" y="3686175"/>
          <p14:tracePt t="74913" x="10267950" y="3686175"/>
          <p14:tracePt t="74921" x="10258425" y="3686175"/>
          <p14:tracePt t="74930" x="10258425" y="3695700"/>
          <p14:tracePt t="74946" x="10248900" y="3705225"/>
          <p14:tracePt t="74963" x="10229850" y="3714750"/>
          <p14:tracePt t="74979" x="10220325" y="3724275"/>
          <p14:tracePt t="74995" x="10210800" y="3733800"/>
          <p14:tracePt t="75012" x="10201275" y="3743325"/>
          <p14:tracePt t="75028" x="10191750" y="3762375"/>
          <p14:tracePt t="75045" x="10182225" y="3781425"/>
          <p14:tracePt t="75062" x="10182225" y="3790950"/>
          <p14:tracePt t="75079" x="10163175" y="3800475"/>
          <p14:tracePt t="75095" x="10163175" y="3810000"/>
          <p14:tracePt t="75112" x="10163175" y="3829050"/>
          <p14:tracePt t="75128" x="10163175" y="3838575"/>
          <p14:tracePt t="75145" x="10163175" y="3848100"/>
          <p14:tracePt t="75162" x="10163175" y="3857625"/>
          <p14:tracePt t="75179" x="10163175" y="3867150"/>
          <p14:tracePt t="75195" x="10163175" y="3886200"/>
          <p14:tracePt t="75212" x="10172700" y="3905250"/>
          <p14:tracePt t="75229" x="10182225" y="3914775"/>
          <p14:tracePt t="75245" x="10182225" y="3924300"/>
          <p14:tracePt t="75262" x="10191750" y="3943350"/>
          <p14:tracePt t="75279" x="10210800" y="3952875"/>
          <p14:tracePt t="75295" x="10210800" y="3971925"/>
          <p14:tracePt t="75312" x="10239375" y="3971925"/>
          <p14:tracePt t="75314" x="10248900" y="3971925"/>
          <p14:tracePt t="75328" x="10258425" y="3981450"/>
          <p14:tracePt t="75345" x="10296525" y="4010025"/>
          <p14:tracePt t="75362" x="10325100" y="4029075"/>
          <p14:tracePt t="75378" x="10353675" y="4029075"/>
          <p14:tracePt t="75395" x="10382250" y="4038600"/>
          <p14:tracePt t="75412" x="10420350" y="4038600"/>
          <p14:tracePt t="75429" x="10458450" y="4048125"/>
          <p14:tracePt t="75445" x="10477500" y="4048125"/>
          <p14:tracePt t="75462" x="10487025" y="4048125"/>
          <p14:tracePt t="75479" x="10496550" y="4048125"/>
          <p14:tracePt t="75521" x="10515600" y="4048125"/>
          <p14:tracePt t="7573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7368" y="1484784"/>
            <a:ext cx="5688632" cy="35569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which is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ANCOVA</a:t>
            </a:r>
          </a:p>
          <a:p>
            <a:pPr lvl="1"/>
            <a:r>
              <a:rPr lang="en-US" dirty="0"/>
              <a:t>Removes between-subject variability for more accurate treatment </a:t>
            </a:r>
            <a:r>
              <a:rPr lang="en-US" dirty="0" smtClean="0"/>
              <a:t>effects.</a:t>
            </a:r>
            <a:endParaRPr lang="en-US" dirty="0"/>
          </a:p>
          <a:p>
            <a:pPr lvl="1"/>
            <a:r>
              <a:rPr lang="en-US" dirty="0" smtClean="0"/>
              <a:t>Tries to account for regression to the mean.</a:t>
            </a:r>
          </a:p>
          <a:p>
            <a:pPr lvl="1"/>
            <a:r>
              <a:rPr lang="en-US" dirty="0" smtClean="0"/>
              <a:t>Improves statistical power the stronger the correlation of the covariate and it will never hurt statistical power.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RM ANOVA</a:t>
            </a:r>
          </a:p>
          <a:p>
            <a:pPr lvl="1"/>
            <a:r>
              <a:rPr lang="en-US" dirty="0" smtClean="0"/>
              <a:t>Removes between-subject variability for more accurate interaction effect.</a:t>
            </a:r>
          </a:p>
          <a:p>
            <a:pPr lvl="1"/>
            <a:r>
              <a:rPr lang="en-US" dirty="0" smtClean="0"/>
              <a:t>Ignores regression to the mean (which can distort treatment effects).</a:t>
            </a:r>
          </a:p>
          <a:p>
            <a:pPr lvl="1"/>
            <a:r>
              <a:rPr lang="en-US" dirty="0" smtClean="0"/>
              <a:t>Improves statistical power then time-points are correlated, but hurts power when they are not correlated (actually when </a:t>
            </a:r>
            <a:r>
              <a:rPr lang="en-US" i="1" dirty="0" smtClean="0"/>
              <a:t>r</a:t>
            </a:r>
            <a:r>
              <a:rPr lang="en-US" dirty="0" smtClean="0"/>
              <a:t> &lt; 0.5).</a:t>
            </a:r>
          </a:p>
          <a:p>
            <a:pPr lvl="2"/>
            <a:r>
              <a:rPr lang="en-US" dirty="0" err="1" smtClean="0"/>
              <a:t>Ie</a:t>
            </a:r>
            <a:r>
              <a:rPr lang="en-US" dirty="0" smtClean="0"/>
              <a:t>, taking the difference in poorly correlated factors is equivalent to adding noise.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725144"/>
            <a:ext cx="3651362" cy="200824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1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13"/>
    </mc:Choice>
    <mc:Fallback>
      <p:transition spd="slow" advTm="75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watching!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also to Brooks Mobley and Mike Roberts at Auburn University.</a:t>
            </a:r>
          </a:p>
          <a:p>
            <a:endParaRPr lang="en-US" dirty="0"/>
          </a:p>
          <a:p>
            <a:r>
              <a:rPr lang="en-US" dirty="0" smtClean="0"/>
              <a:t>If you have any questions, you can email them to me at </a:t>
            </a:r>
            <a:r>
              <a:rPr lang="en-US" dirty="0" smtClean="0">
                <a:hlinkClick r:id="rId4"/>
              </a:rPr>
              <a:t>motorlearnlab@gmail.com</a:t>
            </a:r>
            <a:r>
              <a:rPr lang="en-US" dirty="0" smtClean="0"/>
              <a:t> or leave a comment below.</a:t>
            </a:r>
            <a:endParaRPr lang="en-US" dirty="0"/>
          </a:p>
        </p:txBody>
      </p:sp>
      <p:pic>
        <p:nvPicPr>
          <p:cNvPr id="4" name="Picture 2" descr="Creative Commons Licen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" y="16934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5669002"/>
            <a:ext cx="1383678" cy="91432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6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82"/>
    </mc:Choice>
    <mc:Fallback>
      <p:transition spd="slow" advTm="42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should I compare the effect of two treatments in a pre/post design?</a:t>
            </a:r>
            <a:endParaRPr lang="en-US" dirty="0"/>
          </a:p>
        </p:txBody>
      </p:sp>
      <p:pic>
        <p:nvPicPr>
          <p:cNvPr id="1026" name="Picture 2" descr="http://i.telegraph.co.uk/multimedia/archive/01218/David_Tennant_1218307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16672"/>
            <a:ext cx="43815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5963696"/>
            <a:ext cx="181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[telegraph.co.uk]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879976" y="1772816"/>
            <a:ext cx="2952328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Pre-test</a:t>
            </a:r>
          </a:p>
          <a:p>
            <a:pPr algn="ctr"/>
            <a:r>
              <a:rPr lang="en-US" dirty="0" smtClean="0"/>
              <a:t>Measure of Primary Outcome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753572" y="2708920"/>
            <a:ext cx="2952328" cy="1440160"/>
            <a:chOff x="6753572" y="2708920"/>
            <a:chExt cx="2952328" cy="1440160"/>
          </a:xfrm>
        </p:grpSpPr>
        <p:sp>
          <p:nvSpPr>
            <p:cNvPr id="9" name="Rounded Rectangle 8"/>
            <p:cNvSpPr/>
            <p:nvPr/>
          </p:nvSpPr>
          <p:spPr>
            <a:xfrm>
              <a:off x="6753572" y="2708920"/>
              <a:ext cx="2952328" cy="144016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/>
                <a:t>Random Assignment</a:t>
              </a:r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917320" y="3523883"/>
              <a:ext cx="1296144" cy="50653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Treatment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6918" y="3523883"/>
              <a:ext cx="1296144" cy="50653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Control</a:t>
              </a:r>
              <a:endParaRPr lang="en-US" dirty="0"/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8040216" y="3863430"/>
            <a:ext cx="2952328" cy="14401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Post-test</a:t>
            </a:r>
          </a:p>
          <a:p>
            <a:pPr algn="ctr"/>
            <a:r>
              <a:rPr lang="en-US" dirty="0" smtClean="0"/>
              <a:t>Second Measure of Primary Outcome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09600" y="2060848"/>
            <a:ext cx="3182144" cy="1044696"/>
          </a:xfrm>
          <a:prstGeom prst="wedgeRoundRectCallout">
            <a:avLst>
              <a:gd name="adj1" fmla="val -12502"/>
              <a:gd name="adj2" fmla="val 8614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Alas, simple answers. I knew them </a:t>
            </a:r>
            <a:r>
              <a:rPr lang="en-US" sz="2400" dirty="0" smtClean="0">
                <a:solidFill>
                  <a:schemeClr val="tx1"/>
                </a:solidFill>
              </a:rPr>
              <a:t>Horatio</a:t>
            </a:r>
            <a:r>
              <a:rPr lang="en-US" sz="2400" dirty="0" smtClean="0">
                <a:solidFill>
                  <a:schemeClr val="tx1"/>
                </a:solidFill>
              </a:rPr>
              <a:t>…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614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26"/>
    </mc:Choice>
    <mc:Fallback>
      <p:transition spd="slow" advTm="102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should I compare the effect of two treatments in a pre/post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16832"/>
            <a:ext cx="10972800" cy="420933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Depending on your training, your default choice might be an analysis of covariance (ANCOVA) or a mixed-factorial ANOVA with Time (pre/post-test) as a repeated measure. </a:t>
            </a:r>
          </a:p>
          <a:p>
            <a:endParaRPr lang="en-US" dirty="0"/>
          </a:p>
          <a:p>
            <a:r>
              <a:rPr lang="en-US" dirty="0" smtClean="0"/>
              <a:t>However, both of these analyses are applications of the GLM model…</a:t>
            </a:r>
          </a:p>
          <a:p>
            <a:r>
              <a:rPr lang="en-US" dirty="0" smtClean="0"/>
              <a:t> </a:t>
            </a:r>
            <a:r>
              <a:rPr lang="en-US" dirty="0" smtClean="0"/>
              <a:t>…and </a:t>
            </a:r>
            <a:r>
              <a:rPr lang="en-US" dirty="0" smtClean="0"/>
              <a:t>in this 2 x 2 sort of design, the ANCOVA is almost always going to be the superior choice. </a:t>
            </a:r>
          </a:p>
          <a:p>
            <a:pPr lvl="1"/>
            <a:r>
              <a:rPr lang="en-US" dirty="0" smtClean="0"/>
              <a:t>But why? [See Van </a:t>
            </a:r>
            <a:r>
              <a:rPr lang="en-US" dirty="0" err="1" smtClean="0"/>
              <a:t>Breukelen</a:t>
            </a:r>
            <a:r>
              <a:rPr lang="en-US" dirty="0" smtClean="0"/>
              <a:t>, 2006; Vickers &amp; Altman, 2001]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428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02"/>
    </mc:Choice>
    <mc:Fallback>
      <p:transition spd="slow" advTm="77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GLM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700808"/>
            <a:ext cx="32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ANCOVA Controlling for Pre-Test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" y="4149080"/>
            <a:ext cx="385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2"/>
                </a:solidFill>
              </a:rPr>
              <a:t>RM ANOVA (Group x Time Interaction)</a:t>
            </a:r>
            <a:endParaRPr lang="en-US" b="1" u="sn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597" y="2282098"/>
                <a:ext cx="31044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𝑃𝑜𝑠𝑡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𝑃𝑟𝑒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7" y="2282098"/>
                <a:ext cx="3104495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58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597" y="2924944"/>
                <a:ext cx="45502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𝑃𝑜𝑠𝑡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𝑃𝑟𝑒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𝐺𝑟𝑜𝑢𝑝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7" y="2924944"/>
                <a:ext cx="4550299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1475" t="-2000" r="-804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240016" y="1854694"/>
            <a:ext cx="5688632" cy="1574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Is Model 2 better at explaining our data than Model 1</a:t>
            </a:r>
            <a:r>
              <a:rPr lang="en-US" sz="2000" b="1" dirty="0" smtClean="0"/>
              <a:t>?</a:t>
            </a:r>
          </a:p>
          <a:p>
            <a:pPr algn="ctr"/>
            <a:endParaRPr lang="en-US" sz="2000" b="1" dirty="0" smtClean="0"/>
          </a:p>
          <a:p>
            <a:pPr algn="ctr"/>
            <a:r>
              <a:rPr lang="en-US" sz="2000" b="1" dirty="0" smtClean="0"/>
              <a:t>We want total error (sum of </a:t>
            </a:r>
            <a:r>
              <a:rPr lang="el-GR" sz="2000" b="1" dirty="0" smtClean="0"/>
              <a:t>ε</a:t>
            </a:r>
            <a:r>
              <a:rPr lang="en-US" sz="2000" b="1" dirty="0" smtClean="0"/>
              <a:t>’s) to be a small as possible.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9596" y="4757636"/>
                <a:ext cx="49823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𝑃𝑜𝑠𝑡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𝑃𝑟𝑒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𝐺𝑟𝑜𝑢𝑝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6" y="4757636"/>
                <a:ext cx="4982348" cy="307777"/>
              </a:xfrm>
              <a:prstGeom prst="rect">
                <a:avLst/>
              </a:prstGeom>
              <a:blipFill rotWithShape="0">
                <a:blip r:embed="rId7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1928" y="5612440"/>
                <a:ext cx="49823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𝑃𝑜𝑠𝑡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−(1)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𝑃𝑟𝑒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𝐺𝑟𝑜𝑢𝑝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28" y="5612440"/>
                <a:ext cx="4982348" cy="307777"/>
              </a:xfrm>
              <a:prstGeom prst="rect">
                <a:avLst/>
              </a:prstGeom>
              <a:blipFill rotWithShape="0">
                <a:blip r:embed="rId8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>
          <a:xfrm>
            <a:off x="6384032" y="4149080"/>
            <a:ext cx="5544616" cy="23042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The intercept is the “main effect” of Time.</a:t>
            </a:r>
          </a:p>
          <a:p>
            <a:pPr algn="ctr"/>
            <a:r>
              <a:rPr lang="en-US" sz="2000" b="1" i="1" dirty="0" smtClean="0"/>
              <a:t>(</a:t>
            </a:r>
            <a:r>
              <a:rPr lang="en-US" sz="2000" b="1" i="1" dirty="0" err="1" smtClean="0"/>
              <a:t>ie</a:t>
            </a:r>
            <a:r>
              <a:rPr lang="en-US" sz="2000" b="1" i="1" dirty="0" smtClean="0"/>
              <a:t>, Is the Post – Pre difference = 0 ?)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 smtClean="0"/>
              <a:t>The slope is the “interaction” between Group and Time.</a:t>
            </a:r>
          </a:p>
          <a:p>
            <a:pPr algn="ctr"/>
            <a:r>
              <a:rPr lang="en-US" sz="2000" b="1" i="1" dirty="0" smtClean="0"/>
              <a:t>(</a:t>
            </a:r>
            <a:r>
              <a:rPr lang="en-US" sz="2000" b="1" i="1" dirty="0" err="1" smtClean="0"/>
              <a:t>ie</a:t>
            </a:r>
            <a:r>
              <a:rPr lang="en-US" sz="2000" b="1" i="1" dirty="0" smtClean="0"/>
              <a:t>, Do the groups change by different amounts?)</a:t>
            </a:r>
            <a:endParaRPr lang="en-US" sz="2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7248316" y="1266834"/>
            <a:ext cx="3672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Group {-1 = Control; +1 = Treatment}</a:t>
            </a:r>
            <a:endParaRPr lang="en-US" b="1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56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283"/>
    </mc:Choice>
    <mc:Fallback>
      <p:transition spd="slow" advTm="279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0" grpId="0"/>
    </p:bldLst>
  </p:timing>
  <p:extLst>
    <p:ext uri="{3A86A75C-4F4B-4683-9AE1-C65F6400EC91}">
      <p14:laserTraceLst xmlns:p14="http://schemas.microsoft.com/office/powerpoint/2010/main">
        <p14:tracePtLst>
          <p14:tracePt t="14884" x="2895600" y="1866900"/>
          <p14:tracePt t="14931" x="2886075" y="1866900"/>
          <p14:tracePt t="14939" x="2876550" y="1866900"/>
          <p14:tracePt t="14953" x="2857500" y="1857375"/>
          <p14:tracePt t="14969" x="2838450" y="1838325"/>
          <p14:tracePt t="14986" x="2800350" y="1809750"/>
          <p14:tracePt t="15002" x="2752725" y="1771650"/>
          <p14:tracePt t="15019" x="2676525" y="1752600"/>
          <p14:tracePt t="15019" x="2638425" y="1743075"/>
          <p14:tracePt t="15036" x="2514600" y="1714500"/>
          <p14:tracePt t="15052" x="2352675" y="1695450"/>
          <p14:tracePt t="15068" x="2209800" y="1666875"/>
          <p14:tracePt t="15085" x="2124075" y="1647825"/>
          <p14:tracePt t="15102" x="2038350" y="1647825"/>
          <p14:tracePt t="15118" x="1990725" y="1638300"/>
          <p14:tracePt t="15135" x="1952625" y="1638300"/>
          <p14:tracePt t="15152" x="1905000" y="1638300"/>
          <p14:tracePt t="15168" x="1838325" y="1638300"/>
          <p14:tracePt t="15185" x="1752600" y="1638300"/>
          <p14:tracePt t="15202" x="1666875" y="1657350"/>
          <p14:tracePt t="15218" x="1581150" y="1666875"/>
          <p14:tracePt t="15235" x="1457325" y="1695450"/>
          <p14:tracePt t="15252" x="1371600" y="1695450"/>
          <p14:tracePt t="15268" x="1285875" y="1714500"/>
          <p14:tracePt t="15285" x="1190625" y="1714500"/>
          <p14:tracePt t="15302" x="1047750" y="1714500"/>
          <p14:tracePt t="15319" x="933450" y="1714500"/>
          <p14:tracePt t="15335" x="819150" y="1724025"/>
          <p14:tracePt t="15353" x="714375" y="1743075"/>
          <p14:tracePt t="15369" x="628650" y="1752600"/>
          <p14:tracePt t="15386" x="581025" y="1771650"/>
          <p14:tracePt t="15402" x="533400" y="1771650"/>
          <p14:tracePt t="15419" x="504825" y="1781175"/>
          <p14:tracePt t="15435" x="485775" y="1800225"/>
          <p14:tracePt t="15452" x="476250" y="1809750"/>
          <p14:tracePt t="15469" x="447675" y="1838325"/>
          <p14:tracePt t="15485" x="400050" y="1857375"/>
          <p14:tracePt t="15502" x="381000" y="1895475"/>
          <p14:tracePt t="15519" x="352425" y="1924050"/>
          <p14:tracePt t="15535" x="342900" y="1943100"/>
          <p14:tracePt t="15552" x="314325" y="1962150"/>
          <p14:tracePt t="15572" x="314325" y="1990725"/>
          <p14:tracePt t="15575" x="314325" y="2009775"/>
          <p14:tracePt t="15585" x="314325" y="2019300"/>
          <p14:tracePt t="15602" x="323850" y="2047875"/>
          <p14:tracePt t="15619" x="361950" y="2085975"/>
          <p14:tracePt t="15635" x="504825" y="2162175"/>
          <p14:tracePt t="15652" x="685800" y="2228850"/>
          <p14:tracePt t="15669" x="828675" y="2257425"/>
          <p14:tracePt t="15685" x="1019175" y="2295525"/>
          <p14:tracePt t="15703" x="1266825" y="2333625"/>
          <p14:tracePt t="15719" x="1485900" y="2371725"/>
          <p14:tracePt t="15735" x="1676400" y="2400300"/>
          <p14:tracePt t="15752" x="1819275" y="2419350"/>
          <p14:tracePt t="15769" x="1943100" y="2447925"/>
          <p14:tracePt t="15786" x="2105025" y="2466975"/>
          <p14:tracePt t="15803" x="2324100" y="2505075"/>
          <p14:tracePt t="15804" x="2400300" y="2514600"/>
          <p14:tracePt t="15818" x="2514600" y="2514600"/>
          <p14:tracePt t="15835" x="2667000" y="2514600"/>
          <p14:tracePt t="15835" x="2733675" y="2533650"/>
          <p14:tracePt t="15852" x="2847975" y="2533650"/>
          <p14:tracePt t="15869" x="2962275" y="2552700"/>
          <p14:tracePt t="15886" x="3048000" y="2562225"/>
          <p14:tracePt t="15902" x="3133725" y="2562225"/>
          <p14:tracePt t="15919" x="3219450" y="2562225"/>
          <p14:tracePt t="15935" x="3333750" y="2562225"/>
          <p14:tracePt t="15952" x="3495675" y="2562225"/>
          <p14:tracePt t="15969" x="3686175" y="2562225"/>
          <p14:tracePt t="15985" x="3819525" y="2562225"/>
          <p14:tracePt t="16002" x="3933825" y="2562225"/>
          <p14:tracePt t="16019" x="4038600" y="2562225"/>
          <p14:tracePt t="16035" x="4162425" y="2562225"/>
          <p14:tracePt t="16052" x="4210050" y="2543175"/>
          <p14:tracePt t="16069" x="4267200" y="2514600"/>
          <p14:tracePt t="16085" x="4305300" y="2495550"/>
          <p14:tracePt t="16102" x="4324350" y="2466975"/>
          <p14:tracePt t="16119" x="4333875" y="2447925"/>
          <p14:tracePt t="16135" x="4352925" y="2409825"/>
          <p14:tracePt t="16152" x="4391025" y="2371725"/>
          <p14:tracePt t="16169" x="4410075" y="2333625"/>
          <p14:tracePt t="16185" x="4429125" y="2314575"/>
          <p14:tracePt t="16202" x="4448175" y="2276475"/>
          <p14:tracePt t="16219" x="4448175" y="2219325"/>
          <p14:tracePt t="16235" x="4448175" y="2124075"/>
          <p14:tracePt t="16252" x="4448175" y="2085975"/>
          <p14:tracePt t="16269" x="4438650" y="2038350"/>
          <p14:tracePt t="16285" x="4429125" y="2000250"/>
          <p14:tracePt t="16302" x="4410075" y="1971675"/>
          <p14:tracePt t="16319" x="4362450" y="1924050"/>
          <p14:tracePt t="16335" x="4314825" y="1876425"/>
          <p14:tracePt t="16352" x="4257675" y="1819275"/>
          <p14:tracePt t="16369" x="4181475" y="1762125"/>
          <p14:tracePt t="16385" x="4095750" y="1704975"/>
          <p14:tracePt t="16402" x="3990975" y="1638300"/>
          <p14:tracePt t="16419" x="3790950" y="1552575"/>
          <p14:tracePt t="16436" x="3524250" y="1466850"/>
          <p14:tracePt t="16452" x="3381375" y="1447800"/>
          <p14:tracePt t="16469" x="3219450" y="1409700"/>
          <p14:tracePt t="16485" x="3048000" y="1400175"/>
          <p14:tracePt t="16502" x="2886075" y="1362075"/>
          <p14:tracePt t="16519" x="2724150" y="1362075"/>
          <p14:tracePt t="16536" x="2533650" y="1362075"/>
          <p14:tracePt t="16552" x="2419350" y="1362075"/>
          <p14:tracePt t="16569" x="2305050" y="1362075"/>
          <p14:tracePt t="16588" x="2162175" y="1362075"/>
          <p14:tracePt t="16602" x="2105025" y="1362075"/>
          <p14:tracePt t="16619" x="1962150" y="1362075"/>
          <p14:tracePt t="16620" x="1885950" y="1362075"/>
          <p14:tracePt t="16636" x="1695450" y="1371600"/>
          <p14:tracePt t="16653" x="1485900" y="1390650"/>
          <p14:tracePt t="16669" x="1295400" y="1390650"/>
          <p14:tracePt t="16685" x="1123950" y="1419225"/>
          <p14:tracePt t="16702" x="981075" y="1438275"/>
          <p14:tracePt t="16719" x="885825" y="1466850"/>
          <p14:tracePt t="16736" x="762000" y="1466850"/>
          <p14:tracePt t="16752" x="666750" y="1485900"/>
          <p14:tracePt t="16769" x="581025" y="1495425"/>
          <p14:tracePt t="16786" x="523875" y="1514475"/>
          <p14:tracePt t="16802" x="447675" y="1524000"/>
          <p14:tracePt t="16819" x="295275" y="1552575"/>
          <p14:tracePt t="16835" x="276225" y="1552575"/>
          <p14:tracePt t="16852" x="161925" y="1581150"/>
          <p14:tracePt t="16869" x="142875" y="1590675"/>
          <p14:tracePt t="16885" x="133350" y="1600200"/>
          <p14:tracePt t="16902" x="133350" y="1619250"/>
          <p14:tracePt t="16919" x="133350" y="1638300"/>
          <p14:tracePt t="16936" x="133350" y="1657350"/>
          <p14:tracePt t="16953" x="133350" y="1695450"/>
          <p14:tracePt t="16969" x="133350" y="1733550"/>
          <p14:tracePt t="16986" x="133350" y="1781175"/>
          <p14:tracePt t="17003" x="142875" y="1847850"/>
          <p14:tracePt t="17019" x="161925" y="1895475"/>
          <p14:tracePt t="17020" x="161925" y="1924050"/>
          <p14:tracePt t="17036" x="171450" y="1962150"/>
          <p14:tracePt t="17053" x="200025" y="2000250"/>
          <p14:tracePt t="17069" x="200025" y="2019300"/>
          <p14:tracePt t="17086" x="219075" y="2038350"/>
          <p14:tracePt t="17103" x="228600" y="2066925"/>
          <p14:tracePt t="17119" x="238125" y="2085975"/>
          <p14:tracePt t="17136" x="247650" y="2085975"/>
          <p14:tracePt t="17153" x="266700" y="2085975"/>
          <p14:tracePt t="17169" x="276225" y="2085975"/>
          <p14:tracePt t="17186" x="285750" y="2085975"/>
          <p14:tracePt t="17203" x="323850" y="2085975"/>
          <p14:tracePt t="17219" x="371475" y="2085975"/>
          <p14:tracePt t="17220" x="409575" y="2085975"/>
          <p14:tracePt t="17236" x="447675" y="2085975"/>
          <p14:tracePt t="17253" x="457200" y="2085975"/>
          <p14:tracePt t="17332" x="457200" y="2095500"/>
          <p14:tracePt t="17340" x="466725" y="2095500"/>
          <p14:tracePt t="17353" x="466725" y="2105025"/>
          <p14:tracePt t="17369" x="466725" y="2133600"/>
          <p14:tracePt t="17386" x="466725" y="2162175"/>
          <p14:tracePt t="17403" x="485775" y="2200275"/>
          <p14:tracePt t="17419" x="485775" y="2238375"/>
          <p14:tracePt t="17420" x="485775" y="2247900"/>
          <p14:tracePt t="17436" x="495300" y="2266950"/>
          <p14:tracePt t="17453" x="504825" y="2295525"/>
          <p14:tracePt t="17469" x="504825" y="2314575"/>
          <p14:tracePt t="17486" x="504825" y="2333625"/>
          <p14:tracePt t="17503" x="504825" y="2362200"/>
          <p14:tracePt t="17519" x="504825" y="2371725"/>
          <p14:tracePt t="17536" x="504825" y="2390775"/>
          <p14:tracePt t="17553" x="504825" y="2400300"/>
          <p14:tracePt t="17569" x="504825" y="2428875"/>
          <p14:tracePt t="17586" x="504825" y="2438400"/>
          <p14:tracePt t="17604" x="514350" y="2447925"/>
          <p14:tracePt t="18156" x="514350" y="2457450"/>
          <p14:tracePt t="18172" x="514350" y="2466975"/>
          <p14:tracePt t="18180" x="514350" y="2476500"/>
          <p14:tracePt t="18196" x="514350" y="2495550"/>
          <p14:tracePt t="18204" x="514350" y="2505075"/>
          <p14:tracePt t="18219" x="514350" y="2514600"/>
          <p14:tracePt t="18236" x="504825" y="2543175"/>
          <p14:tracePt t="18253" x="504825" y="2571750"/>
          <p14:tracePt t="18269" x="504825" y="2590800"/>
          <p14:tracePt t="18286" x="504825" y="2609850"/>
          <p14:tracePt t="18303" x="495300" y="2638425"/>
          <p14:tracePt t="18319" x="495300" y="2667000"/>
          <p14:tracePt t="18336" x="495300" y="2695575"/>
          <p14:tracePt t="18353" x="476250" y="2714625"/>
          <p14:tracePt t="18369" x="476250" y="2733675"/>
          <p14:tracePt t="18386" x="476250" y="2762250"/>
          <p14:tracePt t="18403" x="466725" y="2781300"/>
          <p14:tracePt t="18419" x="466725" y="2790825"/>
          <p14:tracePt t="18436" x="466725" y="2809875"/>
          <p14:tracePt t="18453" x="466725" y="2838450"/>
          <p14:tracePt t="18469" x="466725" y="2857500"/>
          <p14:tracePt t="18486" x="466725" y="2895600"/>
          <p14:tracePt t="18503" x="466725" y="2914650"/>
          <p14:tracePt t="18519" x="485775" y="2952750"/>
          <p14:tracePt t="18536" x="495300" y="2971800"/>
          <p14:tracePt t="18553" x="504825" y="3009900"/>
          <p14:tracePt t="18569" x="514350" y="3028950"/>
          <p14:tracePt t="18586" x="533400" y="3048000"/>
          <p14:tracePt t="18603" x="552450" y="3067050"/>
          <p14:tracePt t="18604" x="552450" y="3076575"/>
          <p14:tracePt t="18620" x="561975" y="3086100"/>
          <p14:tracePt t="18635" x="571500" y="3095625"/>
          <p14:tracePt t="18636" x="581025" y="3105150"/>
          <p14:tracePt t="18652" x="590550" y="3105150"/>
          <p14:tracePt t="18669" x="600075" y="3114675"/>
          <p14:tracePt t="18692" x="619125" y="3114675"/>
          <p14:tracePt t="18804" x="609600" y="3114675"/>
          <p14:tracePt t="18812" x="600075" y="3114675"/>
          <p14:tracePt t="18820" x="590550" y="3105150"/>
          <p14:tracePt t="18836" x="581025" y="3086100"/>
          <p14:tracePt t="18853" x="571500" y="3076575"/>
          <p14:tracePt t="18869" x="542925" y="3038475"/>
          <p14:tracePt t="18886" x="533400" y="3009900"/>
          <p14:tracePt t="18903" x="504825" y="2981325"/>
          <p14:tracePt t="18919" x="504825" y="2952750"/>
          <p14:tracePt t="18936" x="495300" y="2933700"/>
          <p14:tracePt t="18953" x="485775" y="2914650"/>
          <p14:tracePt t="18969" x="485775" y="2886075"/>
          <p14:tracePt t="18986" x="485775" y="2876550"/>
          <p14:tracePt t="19003" x="485775" y="2857500"/>
          <p14:tracePt t="19019" x="485775" y="2838450"/>
          <p14:tracePt t="19036" x="485775" y="2800350"/>
          <p14:tracePt t="19053" x="485775" y="2781300"/>
          <p14:tracePt t="19069" x="504825" y="2743200"/>
          <p14:tracePt t="19086" x="514350" y="2705100"/>
          <p14:tracePt t="19103" x="523875" y="2686050"/>
          <p14:tracePt t="19119" x="533400" y="2657475"/>
          <p14:tracePt t="19136" x="542925" y="2638425"/>
          <p14:tracePt t="19153" x="571500" y="2628900"/>
          <p14:tracePt t="19169" x="581025" y="2609850"/>
          <p14:tracePt t="19186" x="590550" y="2590800"/>
          <p14:tracePt t="19203" x="600075" y="2581275"/>
          <p14:tracePt t="19219" x="609600" y="2571750"/>
          <p14:tracePt t="19236" x="628650" y="2552700"/>
          <p14:tracePt t="19253" x="638175" y="2543175"/>
          <p14:tracePt t="19269" x="647700" y="2524125"/>
          <p14:tracePt t="19286" x="647700" y="2514600"/>
          <p14:tracePt t="19303" x="666750" y="2514600"/>
          <p14:tracePt t="19460" x="657225" y="2514600"/>
          <p14:tracePt t="19468" x="647700" y="2533650"/>
          <p14:tracePt t="19476" x="619125" y="2533650"/>
          <p14:tracePt t="19486" x="609600" y="2543175"/>
          <p14:tracePt t="19503" x="571500" y="2581275"/>
          <p14:tracePt t="19519" x="514350" y="2619375"/>
          <p14:tracePt t="19536" x="495300" y="2638425"/>
          <p14:tracePt t="19553" x="447675" y="2667000"/>
          <p14:tracePt t="19569" x="419100" y="2686050"/>
          <p14:tracePt t="19586" x="400050" y="2714625"/>
          <p14:tracePt t="19603" x="400050" y="2733675"/>
          <p14:tracePt t="19604" x="390525" y="2743200"/>
          <p14:tracePt t="19619" x="381000" y="2752725"/>
          <p14:tracePt t="19636" x="381000" y="2781300"/>
          <p14:tracePt t="19653" x="371475" y="2800350"/>
          <p14:tracePt t="19669" x="371475" y="2809875"/>
          <p14:tracePt t="19686" x="371475" y="2819400"/>
          <p14:tracePt t="19703" x="371475" y="2847975"/>
          <p14:tracePt t="19719" x="371475" y="2867025"/>
          <p14:tracePt t="19736" x="371475" y="2876550"/>
          <p14:tracePt t="19753" x="381000" y="2905125"/>
          <p14:tracePt t="19769" x="381000" y="2924175"/>
          <p14:tracePt t="19786" x="390525" y="2933700"/>
          <p14:tracePt t="19803" x="400050" y="2943225"/>
          <p14:tracePt t="19821" x="428625" y="2971800"/>
          <p14:tracePt t="19836" x="438150" y="2981325"/>
          <p14:tracePt t="19853" x="447675" y="2990850"/>
          <p14:tracePt t="19869" x="457200" y="3009900"/>
          <p14:tracePt t="19886" x="457200" y="3019425"/>
          <p14:tracePt t="19903" x="466725" y="3038475"/>
          <p14:tracePt t="19920" x="476250" y="3048000"/>
          <p14:tracePt t="19936" x="476250" y="3057525"/>
          <p14:tracePt t="19953" x="495300" y="3067050"/>
          <p14:tracePt t="19970" x="504825" y="3067050"/>
          <p14:tracePt t="19986" x="514350" y="3076575"/>
          <p14:tracePt t="20003" x="523875" y="3086100"/>
          <p14:tracePt t="20020" x="533400" y="3086100"/>
          <p14:tracePt t="20036" x="542925" y="3086100"/>
          <p14:tracePt t="20053" x="571500" y="3105150"/>
          <p14:tracePt t="20070" x="581025" y="3105150"/>
          <p14:tracePt t="20180" x="590550" y="3105150"/>
          <p14:tracePt t="20806" x="0" y="0"/>
        </p14:tracePtLst>
        <p14:tracePtLst>
          <p14:tracePt t="21941" x="990600" y="2647950"/>
          <p14:tracePt t="22005" x="981075" y="2647950"/>
          <p14:tracePt t="22061" x="971550" y="2647950"/>
          <p14:tracePt t="22093" x="962025" y="2647950"/>
          <p14:tracePt t="22109" x="952500" y="2647950"/>
          <p14:tracePt t="22117" x="942975" y="2647950"/>
          <p14:tracePt t="22133" x="923925" y="2647950"/>
          <p14:tracePt t="22277" x="933450" y="2647950"/>
          <p14:tracePt t="22285" x="942975" y="2657475"/>
          <p14:tracePt t="22293" x="952500" y="2657475"/>
          <p14:tracePt t="22303" x="962025" y="2657475"/>
          <p14:tracePt t="22320" x="1009650" y="2657475"/>
          <p14:tracePt t="22336" x="1066800" y="2657475"/>
          <p14:tracePt t="22353" x="1076325" y="2657475"/>
          <p14:tracePt t="22453" x="1057275" y="2657475"/>
          <p14:tracePt t="22461" x="1047750" y="2667000"/>
          <p14:tracePt t="23341" x="1066800" y="2667000"/>
          <p14:tracePt t="23357" x="1076325" y="2676525"/>
          <p14:tracePt t="23365" x="1085850" y="2676525"/>
          <p14:tracePt t="23373" x="1095375" y="2676525"/>
          <p14:tracePt t="23387" x="1104900" y="2695575"/>
          <p14:tracePt t="23404" x="1152525" y="2695575"/>
          <p14:tracePt t="23420" x="1200150" y="2705100"/>
          <p14:tracePt t="23437" x="1247775" y="2714625"/>
          <p14:tracePt t="23454" x="1276350" y="2714625"/>
          <p14:tracePt t="23477" x="1285875" y="2714625"/>
          <p14:tracePt t="23493" x="1295400" y="2714625"/>
          <p14:tracePt t="23509" x="1304925" y="2714625"/>
          <p14:tracePt t="23520" x="1314450" y="2724150"/>
          <p14:tracePt t="23537" x="1343025" y="2724150"/>
          <p14:tracePt t="23554" x="1371600" y="2724150"/>
          <p14:tracePt t="23570" x="1409700" y="2724150"/>
          <p14:tracePt t="23587" x="1447800" y="2724150"/>
          <p14:tracePt t="23604" x="1476375" y="2724150"/>
          <p14:tracePt t="23620" x="1543050" y="2724150"/>
          <p14:tracePt t="23636" x="1628775" y="2724150"/>
          <p14:tracePt t="23653" x="1733550" y="2724150"/>
          <p14:tracePt t="23670" x="1800225" y="2724150"/>
          <p14:tracePt t="23687" x="1838325" y="2724150"/>
          <p14:tracePt t="23703" x="1857375" y="2724150"/>
          <p14:tracePt t="23720" x="1876425" y="2724150"/>
          <p14:tracePt t="23736" x="1895475" y="2724150"/>
          <p14:tracePt t="23753" x="1905000" y="2724150"/>
          <p14:tracePt t="23770" x="1914525" y="2724150"/>
          <p14:tracePt t="23787" x="1924050" y="2724150"/>
          <p14:tracePt t="23805" x="1924050" y="2714625"/>
          <p14:tracePt t="23821" x="1924050" y="2705100"/>
          <p14:tracePt t="23837" x="1943100" y="2705100"/>
          <p14:tracePt t="23957" x="1933575" y="2705100"/>
          <p14:tracePt t="25158" x="1943100" y="2705100"/>
          <p14:tracePt t="25174" x="1952625" y="2705100"/>
          <p14:tracePt t="25182" x="1962150" y="2714625"/>
          <p14:tracePt t="25190" x="1971675" y="2714625"/>
          <p14:tracePt t="25204" x="2000250" y="2714625"/>
          <p14:tracePt t="25221" x="2047875" y="2724150"/>
          <p14:tracePt t="25237" x="2105025" y="2752725"/>
          <p14:tracePt t="25238" x="2114550" y="2762250"/>
          <p14:tracePt t="25254" x="2143125" y="2781300"/>
          <p14:tracePt t="25270" x="2171700" y="2781300"/>
          <p14:tracePt t="25287" x="2219325" y="2781300"/>
          <p14:tracePt t="25303" x="2247900" y="2790825"/>
          <p14:tracePt t="25320" x="2305050" y="2790825"/>
          <p14:tracePt t="25337" x="2333625" y="2800350"/>
          <p14:tracePt t="25354" x="2371725" y="2800350"/>
          <p14:tracePt t="25370" x="2409825" y="2800350"/>
          <p14:tracePt t="25387" x="2428875" y="2800350"/>
          <p14:tracePt t="25404" x="2438400" y="2800350"/>
          <p14:tracePt t="25420" x="2457450" y="2800350"/>
          <p14:tracePt t="25437" x="2476500" y="2800350"/>
          <p14:tracePt t="25438" x="2486025" y="2800350"/>
          <p14:tracePt t="25454" x="2524125" y="2800350"/>
          <p14:tracePt t="25471" x="2552700" y="2800350"/>
          <p14:tracePt t="25487" x="2590800" y="2790825"/>
          <p14:tracePt t="25504" x="2619375" y="2771775"/>
          <p14:tracePt t="25520" x="2628900" y="2762250"/>
          <p14:tracePt t="25537" x="2638425" y="2752725"/>
          <p14:tracePt t="25554" x="2647950" y="2743200"/>
          <p14:tracePt t="25570" x="2657475" y="2743200"/>
          <p14:tracePt t="25662" x="2657475" y="2752725"/>
          <p14:tracePt t="25670" x="2657475" y="2762250"/>
          <p14:tracePt t="25678" x="2657475" y="2781300"/>
          <p14:tracePt t="25687" x="2657475" y="2790825"/>
          <p14:tracePt t="25704" x="2667000" y="2809875"/>
          <p14:tracePt t="25726" x="2667000" y="2819400"/>
          <p14:tracePt t="25737" x="2686050" y="2819400"/>
          <p14:tracePt t="25754" x="2695575" y="2819400"/>
          <p14:tracePt t="25770" x="2705100" y="2819400"/>
          <p14:tracePt t="25787" x="2724150" y="2819400"/>
          <p14:tracePt t="25804" x="2762250" y="2800350"/>
          <p14:tracePt t="25821" x="2781300" y="2771775"/>
          <p14:tracePt t="25837" x="2809875" y="2762250"/>
          <p14:tracePt t="25838" x="2809875" y="2752725"/>
          <p14:tracePt t="25854" x="2819400" y="2752725"/>
          <p14:tracePt t="26022" x="2819400" y="2743200"/>
          <p14:tracePt t="26030" x="2819400" y="2733675"/>
          <p14:tracePt t="26038" x="2828925" y="2733675"/>
          <p14:tracePt t="27335" x="0" y="0"/>
        </p14:tracePtLst>
        <p14:tracePtLst>
          <p14:tracePt t="28463" x="1895475" y="3438525"/>
          <p14:tracePt t="28639" x="1885950" y="3438525"/>
          <p14:tracePt t="28647" x="1876425" y="3438525"/>
          <p14:tracePt t="28655" x="1866900" y="3438525"/>
          <p14:tracePt t="28671" x="1857375" y="3438525"/>
          <p14:tracePt t="28688" x="1847850" y="3438525"/>
          <p14:tracePt t="28711" x="1838325" y="3438525"/>
          <p14:tracePt t="29039" x="1819275" y="3438525"/>
          <p14:tracePt t="29055" x="1809750" y="3438525"/>
          <p14:tracePt t="29079" x="1800225" y="3438525"/>
          <p14:tracePt t="29087" x="1790700" y="3438525"/>
          <p14:tracePt t="29103" x="1781175" y="3438525"/>
          <p14:tracePt t="29111" x="1771650" y="3438525"/>
          <p14:tracePt t="29127" x="1752600" y="3419475"/>
          <p14:tracePt t="29138" x="1752600" y="3409950"/>
          <p14:tracePt t="29155" x="1743075" y="3400425"/>
          <p14:tracePt t="29171" x="1724025" y="3362325"/>
          <p14:tracePt t="29188" x="1714500" y="3362325"/>
          <p14:tracePt t="29205" x="1714500" y="3352800"/>
          <p14:tracePt t="29407" x="1714500" y="3371850"/>
          <p14:tracePt t="29415" x="1724025" y="3371850"/>
          <p14:tracePt t="29431" x="1724025" y="3381375"/>
          <p14:tracePt t="29439" x="1733550" y="3381375"/>
          <p14:tracePt t="29455" x="1743075" y="3390900"/>
          <p14:tracePt t="29471" x="1752600" y="3400425"/>
          <p14:tracePt t="29488" x="1781175" y="3409950"/>
          <p14:tracePt t="29504" x="1800225" y="3438525"/>
          <p14:tracePt t="29521" x="1819275" y="3448050"/>
          <p14:tracePt t="29538" x="1847850" y="3457575"/>
          <p14:tracePt t="29554" x="1895475" y="3467100"/>
          <p14:tracePt t="29571" x="1943100" y="3495675"/>
          <p14:tracePt t="29588" x="1981200" y="3495675"/>
          <p14:tracePt t="29604" x="2000250" y="3514725"/>
          <p14:tracePt t="29621" x="2028825" y="3514725"/>
          <p14:tracePt t="29638" x="2047875" y="3524250"/>
          <p14:tracePt t="29655" x="2085975" y="3543300"/>
          <p14:tracePt t="29671" x="2105025" y="3543300"/>
          <p14:tracePt t="29688" x="2124075" y="3543300"/>
          <p14:tracePt t="29704" x="2133600" y="3543300"/>
          <p14:tracePt t="29721" x="2152650" y="3543300"/>
          <p14:tracePt t="29738" x="2162175" y="3543300"/>
          <p14:tracePt t="29754" x="2171700" y="3543300"/>
          <p14:tracePt t="29772" x="2190750" y="3543300"/>
          <p14:tracePt t="29788" x="2219325" y="3543300"/>
          <p14:tracePt t="29805" x="2247900" y="3543300"/>
          <p14:tracePt t="29821" x="2286000" y="3533775"/>
          <p14:tracePt t="29838" x="2314575" y="3533775"/>
          <p14:tracePt t="29855" x="2352675" y="3524250"/>
          <p14:tracePt t="29871" x="2371725" y="3524250"/>
          <p14:tracePt t="29888" x="2400300" y="3524250"/>
          <p14:tracePt t="29904" x="2409825" y="3514725"/>
          <p14:tracePt t="29921" x="2428875" y="3514725"/>
          <p14:tracePt t="29937" x="2438400" y="3514725"/>
          <p14:tracePt t="29954" x="2447925" y="3505200"/>
          <p14:tracePt t="29971" x="2466975" y="3505200"/>
          <p14:tracePt t="29988" x="2476500" y="3495675"/>
          <p14:tracePt t="30005" x="2486025" y="3495675"/>
          <p14:tracePt t="30021" x="2495550" y="3486150"/>
          <p14:tracePt t="30038" x="2514600" y="3467100"/>
          <p14:tracePt t="30039" x="2533650" y="3457575"/>
          <p14:tracePt t="30055" x="2533650" y="3448050"/>
          <p14:tracePt t="30072" x="2543175" y="3438525"/>
          <p14:tracePt t="30088" x="2543175" y="3429000"/>
          <p14:tracePt t="30105" x="2552700" y="3419475"/>
          <p14:tracePt t="30151" x="2552700" y="3400425"/>
          <p14:tracePt t="30495" x="2562225" y="3400425"/>
          <p14:tracePt t="30511" x="2571750" y="3400425"/>
          <p14:tracePt t="30519" x="2581275" y="3409950"/>
          <p14:tracePt t="30527" x="2600325" y="3409950"/>
          <p14:tracePt t="30538" x="2619375" y="3419475"/>
          <p14:tracePt t="30555" x="2657475" y="3429000"/>
          <p14:tracePt t="30571" x="2705100" y="3457575"/>
          <p14:tracePt t="30588" x="2743200" y="3467100"/>
          <p14:tracePt t="30605" x="2828925" y="3495675"/>
          <p14:tracePt t="30621" x="2914650" y="3524250"/>
          <p14:tracePt t="30638" x="3000375" y="3524250"/>
          <p14:tracePt t="30655" x="3095625" y="3552825"/>
          <p14:tracePt t="30672" x="3143250" y="3552825"/>
          <p14:tracePt t="30688" x="3181350" y="3562350"/>
          <p14:tracePt t="30705" x="3219450" y="3562350"/>
          <p14:tracePt t="30722" x="3248025" y="3571875"/>
          <p14:tracePt t="30738" x="3305175" y="3571875"/>
          <p14:tracePt t="30755" x="3333750" y="3590925"/>
          <p14:tracePt t="30771" x="3390900" y="3590925"/>
          <p14:tracePt t="30788" x="3438525" y="3600450"/>
          <p14:tracePt t="30805" x="3476625" y="3600450"/>
          <p14:tracePt t="30822" x="3505200" y="3609975"/>
          <p14:tracePt t="30838" x="3562350" y="3619500"/>
          <p14:tracePt t="30839" x="3600450" y="3619500"/>
          <p14:tracePt t="30855" x="3667125" y="3638550"/>
          <p14:tracePt t="30872" x="3733800" y="3648075"/>
          <p14:tracePt t="30888" x="3790950" y="3648075"/>
          <p14:tracePt t="30905" x="3838575" y="3667125"/>
          <p14:tracePt t="30921" x="3886200" y="3667125"/>
          <p14:tracePt t="30938" x="3924300" y="3667125"/>
          <p14:tracePt t="30955" x="3962400" y="3667125"/>
          <p14:tracePt t="30971" x="3981450" y="3667125"/>
          <p14:tracePt t="30988" x="4019550" y="3667125"/>
          <p14:tracePt t="31005" x="4048125" y="3667125"/>
          <p14:tracePt t="31021" x="4076700" y="3648075"/>
          <p14:tracePt t="31038" x="4105275" y="3638550"/>
          <p14:tracePt t="31039" x="4105275" y="3629025"/>
          <p14:tracePt t="31055" x="4114800" y="3609975"/>
          <p14:tracePt t="31072" x="4133850" y="3600450"/>
          <p14:tracePt t="31088" x="4143375" y="3571875"/>
          <p14:tracePt t="31105" x="4162425" y="3552825"/>
          <p14:tracePt t="31121" x="4171950" y="3533775"/>
          <p14:tracePt t="31138" x="4181475" y="3505200"/>
          <p14:tracePt t="31154" x="4200525" y="3486150"/>
          <p14:tracePt t="31171" x="4200525" y="3476625"/>
          <p14:tracePt t="31188" x="4200525" y="3467100"/>
          <p14:tracePt t="31207" x="4200525" y="3448050"/>
          <p14:tracePt t="31222" x="4210050" y="3448050"/>
          <p14:tracePt t="31238" x="4210050" y="3438525"/>
          <p14:tracePt t="31255" x="4210050" y="3429000"/>
          <p14:tracePt t="31279" x="4219575" y="3419475"/>
          <p14:tracePt t="31447" x="4219575" y="3429000"/>
          <p14:tracePt t="31455" x="4219575" y="3438525"/>
          <p14:tracePt t="31463" x="4229100" y="3457575"/>
          <p14:tracePt t="31472" x="4229100" y="3476625"/>
          <p14:tracePt t="31488" x="4229100" y="3514725"/>
          <p14:tracePt t="31505" x="4238625" y="3533775"/>
          <p14:tracePt t="31522" x="4248150" y="3543300"/>
          <p14:tracePt t="31575" x="4248150" y="3533775"/>
          <p14:tracePt t="31583" x="4267200" y="3524250"/>
          <p14:tracePt t="31591" x="4267200" y="3514725"/>
          <p14:tracePt t="31605" x="4267200" y="3486150"/>
          <p14:tracePt t="31622" x="4276725" y="3448050"/>
          <p14:tracePt t="31638" x="4276725" y="3419475"/>
          <p14:tracePt t="31655" x="4276725" y="3381375"/>
          <p14:tracePt t="32087" x="4276725" y="3390900"/>
          <p14:tracePt t="32103" x="4276725" y="3409950"/>
          <p14:tracePt t="32119" x="4276725" y="3419475"/>
          <p14:tracePt t="32159" x="4276725" y="3429000"/>
          <p14:tracePt t="33144" x="0" y="0"/>
        </p14:tracePtLst>
        <p14:tracePtLst>
          <p14:tracePt t="45651" x="6696075" y="2238375"/>
          <p14:tracePt t="45707" x="6696075" y="2247900"/>
          <p14:tracePt t="45722" x="6696075" y="2257425"/>
          <p14:tracePt t="45739" x="6696075" y="2266950"/>
          <p14:tracePt t="45747" x="6705600" y="2266950"/>
          <p14:tracePt t="45757" x="6705600" y="2276475"/>
          <p14:tracePt t="45774" x="6715125" y="2286000"/>
          <p14:tracePt t="45791" x="6743700" y="2314575"/>
          <p14:tracePt t="45808" x="6762750" y="2324100"/>
          <p14:tracePt t="45824" x="6800850" y="2343150"/>
          <p14:tracePt t="45841" x="6838950" y="2371725"/>
          <p14:tracePt t="45858" x="6877050" y="2381250"/>
          <p14:tracePt t="45874" x="6915150" y="2409825"/>
          <p14:tracePt t="45891" x="6943725" y="2419350"/>
          <p14:tracePt t="45908" x="6962775" y="2428875"/>
          <p14:tracePt t="45924" x="6981825" y="2428875"/>
          <p14:tracePt t="45941" x="7000875" y="2438400"/>
          <p14:tracePt t="46067" x="6981825" y="2428875"/>
          <p14:tracePt t="46075" x="6972300" y="2409825"/>
          <p14:tracePt t="46083" x="6943725" y="2400300"/>
          <p14:tracePt t="46091" x="6934200" y="2400300"/>
          <p14:tracePt t="46107" x="6924675" y="2381250"/>
          <p14:tracePt t="46124" x="6886575" y="2352675"/>
          <p14:tracePt t="46141" x="6867525" y="2343150"/>
          <p14:tracePt t="46157" x="6848475" y="2324100"/>
          <p14:tracePt t="46174" x="6819900" y="2314575"/>
          <p14:tracePt t="46191" x="6800850" y="2286000"/>
          <p14:tracePt t="46207" x="6800850" y="2276475"/>
          <p14:tracePt t="46224" x="6791325" y="2276475"/>
          <p14:tracePt t="46241" x="6791325" y="2266950"/>
          <p14:tracePt t="46283" x="6781800" y="2266950"/>
          <p14:tracePt t="46355" x="6781800" y="2276475"/>
          <p14:tracePt t="46371" x="6781800" y="2305050"/>
          <p14:tracePt t="46379" x="6791325" y="2333625"/>
          <p14:tracePt t="46391" x="6819900" y="2343150"/>
          <p14:tracePt t="46408" x="6858000" y="2400300"/>
          <p14:tracePt t="46424" x="6934200" y="2438400"/>
          <p14:tracePt t="46441" x="7000875" y="2495550"/>
          <p14:tracePt t="46458" x="7058025" y="2524125"/>
          <p14:tracePt t="46476" x="7105650" y="2552700"/>
          <p14:tracePt t="46491" x="7105650" y="2562225"/>
          <p14:tracePt t="46595" x="7105650" y="2552700"/>
          <p14:tracePt t="46603" x="7077075" y="2524125"/>
          <p14:tracePt t="46611" x="7048500" y="2514600"/>
          <p14:tracePt t="46624" x="7019925" y="2486025"/>
          <p14:tracePt t="46641" x="6972300" y="2447925"/>
          <p14:tracePt t="46658" x="6934200" y="2419350"/>
          <p14:tracePt t="46675" x="6915150" y="2390775"/>
          <p14:tracePt t="46691" x="6886575" y="2362200"/>
          <p14:tracePt t="46708" x="6877050" y="2352675"/>
          <p14:tracePt t="46724" x="6867525" y="2343150"/>
          <p14:tracePt t="46741" x="6848475" y="2343150"/>
          <p14:tracePt t="46758" x="6848475" y="2333625"/>
          <p14:tracePt t="46779" x="6838950" y="2333625"/>
          <p14:tracePt t="46907" x="6838950" y="2343150"/>
          <p14:tracePt t="46923" x="6848475" y="2371725"/>
          <p14:tracePt t="46931" x="6858000" y="2381250"/>
          <p14:tracePt t="46941" x="6867525" y="2390775"/>
          <p14:tracePt t="46958" x="6905625" y="2428875"/>
          <p14:tracePt t="46974" x="6943725" y="2447925"/>
          <p14:tracePt t="46991" x="7010400" y="2486025"/>
          <p14:tracePt t="47008" x="7096125" y="2505075"/>
          <p14:tracePt t="47024" x="7162800" y="2533650"/>
          <p14:tracePt t="47041" x="7172325" y="2533650"/>
          <p14:tracePt t="47107" x="7143750" y="2514600"/>
          <p14:tracePt t="47115" x="7134225" y="2505075"/>
          <p14:tracePt t="47124" x="7115175" y="2486025"/>
          <p14:tracePt t="47142" x="7010400" y="2457450"/>
          <p14:tracePt t="47158" x="6905625" y="2409825"/>
          <p14:tracePt t="47174" x="6838950" y="2381250"/>
          <p14:tracePt t="47191" x="6781800" y="2352675"/>
          <p14:tracePt t="47208" x="6772275" y="2343150"/>
          <p14:tracePt t="47224" x="6743700" y="2324100"/>
          <p14:tracePt t="47241" x="6734175" y="2314575"/>
          <p14:tracePt t="47258" x="6715125" y="2276475"/>
          <p14:tracePt t="47274" x="6705600" y="2257425"/>
          <p14:tracePt t="47275" x="6696075" y="2257425"/>
          <p14:tracePt t="47291" x="6696075" y="2228850"/>
          <p14:tracePt t="47308" x="6677025" y="2228850"/>
          <p14:tracePt t="47411" x="6686550" y="2247900"/>
          <p14:tracePt t="47419" x="6696075" y="2257425"/>
          <p14:tracePt t="47427" x="6715125" y="2276475"/>
          <p14:tracePt t="47441" x="6734175" y="2305050"/>
          <p14:tracePt t="47458" x="6781800" y="2333625"/>
          <p14:tracePt t="47474" x="6848475" y="2371725"/>
          <p14:tracePt t="47476" x="6896100" y="2419350"/>
          <p14:tracePt t="47492" x="6962775" y="2457450"/>
          <p14:tracePt t="47508" x="7067550" y="2486025"/>
          <p14:tracePt t="47525" x="7153275" y="2514600"/>
          <p14:tracePt t="47541" x="7210425" y="2533650"/>
          <p14:tracePt t="47558" x="7210425" y="2543175"/>
          <p14:tracePt t="47619" x="7200900" y="2543175"/>
          <p14:tracePt t="47627" x="7200900" y="2524125"/>
          <p14:tracePt t="47641" x="7191375" y="2514600"/>
          <p14:tracePt t="47658" x="7153275" y="2476500"/>
          <p14:tracePt t="47674" x="7096125" y="2438400"/>
          <p14:tracePt t="47691" x="6981825" y="2400300"/>
          <p14:tracePt t="47708" x="6905625" y="2371725"/>
          <p14:tracePt t="47724" x="6858000" y="2343150"/>
          <p14:tracePt t="47741" x="6848475" y="2333625"/>
          <p14:tracePt t="47757" x="6819900" y="2333625"/>
          <p14:tracePt t="47774" x="6810375" y="2324100"/>
          <p14:tracePt t="47791" x="6800850" y="2324100"/>
          <p14:tracePt t="47808" x="6800850" y="2314575"/>
          <p14:tracePt t="47824" x="6791325" y="2314575"/>
          <p14:tracePt t="47841" x="6791325" y="2295525"/>
          <p14:tracePt t="47899" x="6781800" y="2295525"/>
          <p14:tracePt t="47923" x="6781800" y="2305050"/>
          <p14:tracePt t="47931" x="6781800" y="2314575"/>
          <p14:tracePt t="47941" x="6781800" y="2324100"/>
          <p14:tracePt t="47958" x="6791325" y="2343150"/>
          <p14:tracePt t="47975" x="6829425" y="2400300"/>
          <p14:tracePt t="47991" x="6886575" y="2438400"/>
          <p14:tracePt t="48008" x="6972300" y="2486025"/>
          <p14:tracePt t="48027" x="7038975" y="2505075"/>
          <p14:tracePt t="48029" x="7048500" y="2524125"/>
          <p14:tracePt t="48041" x="7086600" y="2533650"/>
          <p14:tracePt t="48058" x="7115175" y="2533650"/>
          <p14:tracePt t="48075" x="7153275" y="2543175"/>
          <p14:tracePt t="48155" x="7143750" y="2543175"/>
          <p14:tracePt t="48163" x="7134225" y="2543175"/>
          <p14:tracePt t="48174" x="7115175" y="2543175"/>
          <p14:tracePt t="48191" x="7010400" y="2495550"/>
          <p14:tracePt t="48208" x="6924675" y="2457450"/>
          <p14:tracePt t="48224" x="6838950" y="2428875"/>
          <p14:tracePt t="48241" x="6762750" y="2400300"/>
          <p14:tracePt t="48258" x="6734175" y="2371725"/>
          <p14:tracePt t="48274" x="6696075" y="2362200"/>
          <p14:tracePt t="48275" x="6696075" y="2352675"/>
          <p14:tracePt t="48291" x="6677025" y="2333625"/>
          <p14:tracePt t="48308" x="6657975" y="2324100"/>
          <p14:tracePt t="48324" x="6648450" y="2324100"/>
          <p14:tracePt t="48387" x="6638925" y="2324100"/>
          <p14:tracePt t="48483" x="6638925" y="2333625"/>
          <p14:tracePt t="48491" x="6648450" y="2333625"/>
          <p14:tracePt t="48499" x="6667500" y="2343150"/>
          <p14:tracePt t="48508" x="6677025" y="2352675"/>
          <p14:tracePt t="48525" x="6696075" y="2381250"/>
          <p14:tracePt t="48541" x="6734175" y="2400300"/>
          <p14:tracePt t="48558" x="6772275" y="2428875"/>
          <p14:tracePt t="48575" x="6800850" y="2438400"/>
          <p14:tracePt t="48591" x="6858000" y="2466975"/>
          <p14:tracePt t="48608" x="6905625" y="2495550"/>
          <p14:tracePt t="48625" x="6943725" y="2495550"/>
          <p14:tracePt t="48642" x="6962775" y="2505075"/>
          <p14:tracePt t="48658" x="6981825" y="2514600"/>
          <p14:tracePt t="48675" x="6991350" y="2514600"/>
          <p14:tracePt t="48708" x="7000875" y="2514600"/>
          <p14:tracePt t="48972" x="0" y="0"/>
        </p14:tracePtLst>
        <p14:tracePtLst>
          <p14:tracePt t="63719" x="6381750" y="2343150"/>
          <p14:tracePt t="63759" x="6362700" y="2343150"/>
          <p14:tracePt t="63775" x="6353175" y="2343150"/>
          <p14:tracePt t="63783" x="6343650" y="2343150"/>
          <p14:tracePt t="63794" x="6334125" y="2352675"/>
          <p14:tracePt t="63811" x="6296025" y="2362200"/>
          <p14:tracePt t="63827" x="6248400" y="2390775"/>
          <p14:tracePt t="63843" x="6210300" y="2390775"/>
          <p14:tracePt t="63860" x="6172200" y="2400300"/>
          <p14:tracePt t="63877" x="6134100" y="2409825"/>
          <p14:tracePt t="63893" x="6105525" y="2438400"/>
          <p14:tracePt t="63911" x="6010275" y="2476500"/>
          <p14:tracePt t="63928" x="5934075" y="2505075"/>
          <p14:tracePt t="63945" x="5905500" y="2524125"/>
          <p14:tracePt t="63961" x="5876925" y="2543175"/>
          <p14:tracePt t="63977" x="5857875" y="2562225"/>
          <p14:tracePt t="63994" x="5819775" y="2571750"/>
          <p14:tracePt t="64010" x="5753100" y="2600325"/>
          <p14:tracePt t="64027" x="5686425" y="2628900"/>
          <p14:tracePt t="64044" x="5619750" y="2657475"/>
          <p14:tracePt t="64061" x="5514975" y="2657475"/>
          <p14:tracePt t="64077" x="5400675" y="2657475"/>
          <p14:tracePt t="64094" x="5295900" y="2657475"/>
          <p14:tracePt t="64111" x="5200650" y="2657475"/>
          <p14:tracePt t="64127" x="5172075" y="2657475"/>
          <p14:tracePt t="64144" x="5162550" y="2657475"/>
          <p14:tracePt t="64160" x="5143500" y="2667000"/>
          <p14:tracePt t="64177" x="5124450" y="2686050"/>
          <p14:tracePt t="64194" x="5105400" y="2705100"/>
          <p14:tracePt t="64211" x="5067300" y="2743200"/>
          <p14:tracePt t="64227" x="5019675" y="2771775"/>
          <p14:tracePt t="64244" x="4981575" y="2809875"/>
          <p14:tracePt t="64260" x="4962525" y="2828925"/>
          <p14:tracePt t="64277" x="4933950" y="2847975"/>
          <p14:tracePt t="64293" x="4924425" y="2886075"/>
          <p14:tracePt t="64311" x="4905375" y="2933700"/>
          <p14:tracePt t="64328" x="4905375" y="2981325"/>
          <p14:tracePt t="64344" x="4905375" y="3028950"/>
          <p14:tracePt t="64361" x="4905375" y="3067050"/>
          <p14:tracePt t="64378" x="4905375" y="3105150"/>
          <p14:tracePt t="64395" x="4905375" y="3133725"/>
          <p14:tracePt t="64411" x="4905375" y="3171825"/>
          <p14:tracePt t="64428" x="4905375" y="3190875"/>
          <p14:tracePt t="64444" x="4905375" y="3228975"/>
          <p14:tracePt t="64461" x="4914900" y="3248025"/>
          <p14:tracePt t="64478" x="4924425" y="3257550"/>
          <p14:tracePt t="64494" x="4933950" y="3286125"/>
          <p14:tracePt t="64495" x="4953000" y="3295650"/>
          <p14:tracePt t="64511" x="4962525" y="3295650"/>
          <p14:tracePt t="64528" x="4981575" y="3305175"/>
          <p14:tracePt t="64545" x="5000625" y="3314700"/>
          <p14:tracePt t="64561" x="5086350" y="3343275"/>
          <p14:tracePt t="64577" x="5153025" y="3343275"/>
          <p14:tracePt t="64594" x="5219700" y="3343275"/>
          <p14:tracePt t="64611" x="5238750" y="3333750"/>
          <p14:tracePt t="64628" x="5248275" y="3305175"/>
          <p14:tracePt t="64644" x="5267325" y="3295650"/>
          <p14:tracePt t="64661" x="5267325" y="3276600"/>
          <p14:tracePt t="64677" x="5267325" y="3257550"/>
          <p14:tracePt t="64694" x="5267325" y="3228975"/>
          <p14:tracePt t="64711" x="5257800" y="3200400"/>
          <p14:tracePt t="64711" x="5238750" y="3181350"/>
          <p14:tracePt t="64727" x="5210175" y="3143250"/>
          <p14:tracePt t="64744" x="5191125" y="3124200"/>
          <p14:tracePt t="64761" x="5162550" y="3105150"/>
          <p14:tracePt t="64777" x="5143500" y="3076575"/>
          <p14:tracePt t="64794" x="5124450" y="3057525"/>
          <p14:tracePt t="64811" x="5095875" y="3048000"/>
          <p14:tracePt t="64827" x="5076825" y="3038475"/>
          <p14:tracePt t="64844" x="5057775" y="3019425"/>
          <p14:tracePt t="64861" x="5019675" y="3019425"/>
          <p14:tracePt t="64877" x="5010150" y="3009900"/>
          <p14:tracePt t="64894" x="4991100" y="3009900"/>
          <p14:tracePt t="64911" x="4953000" y="3009900"/>
          <p14:tracePt t="64927" x="4943475" y="3009900"/>
          <p14:tracePt t="64944" x="4933950" y="3009900"/>
          <p14:tracePt t="64961" x="4924425" y="3009900"/>
          <p14:tracePt t="64977" x="4905375" y="3038475"/>
          <p14:tracePt t="64994" x="4895850" y="3048000"/>
          <p14:tracePt t="65011" x="4886325" y="3067050"/>
          <p14:tracePt t="65027" x="4876800" y="3095625"/>
          <p14:tracePt t="65044" x="4867275" y="3124200"/>
          <p14:tracePt t="65061" x="4867275" y="3152775"/>
          <p14:tracePt t="65077" x="4867275" y="3171825"/>
          <p14:tracePt t="65094" x="4867275" y="3181350"/>
          <p14:tracePt t="65111" x="4867275" y="3200400"/>
          <p14:tracePt t="65111" x="4867275" y="3219450"/>
          <p14:tracePt t="65127" x="4867275" y="3228975"/>
          <p14:tracePt t="65145" x="4876800" y="3238500"/>
          <p14:tracePt t="65161" x="4886325" y="3248025"/>
          <p14:tracePt t="65177" x="4895850" y="3257550"/>
          <p14:tracePt t="65194" x="4924425" y="3267075"/>
          <p14:tracePt t="65211" x="4972050" y="3286125"/>
          <p14:tracePt t="65227" x="5038725" y="3314700"/>
          <p14:tracePt t="65244" x="5086350" y="3314700"/>
          <p14:tracePt t="65261" x="5143500" y="3314700"/>
          <p14:tracePt t="65277" x="5181600" y="3314700"/>
          <p14:tracePt t="65294" x="5210175" y="3305175"/>
          <p14:tracePt t="65295" x="5219700" y="3305175"/>
          <p14:tracePt t="65311" x="5248275" y="3295650"/>
          <p14:tracePt t="65327" x="5286375" y="3257550"/>
          <p14:tracePt t="65344" x="5305425" y="3238500"/>
          <p14:tracePt t="65361" x="5324475" y="3228975"/>
          <p14:tracePt t="65378" x="5324475" y="3190875"/>
          <p14:tracePt t="65394" x="5324475" y="3162300"/>
          <p14:tracePt t="65411" x="5324475" y="3124200"/>
          <p14:tracePt t="65427" x="5324475" y="3105150"/>
          <p14:tracePt t="65444" x="5324475" y="3076575"/>
          <p14:tracePt t="65461" x="5324475" y="3048000"/>
          <p14:tracePt t="65477" x="5314950" y="3019425"/>
          <p14:tracePt t="65494" x="5305425" y="3000375"/>
          <p14:tracePt t="65495" x="5295900" y="2990850"/>
          <p14:tracePt t="65511" x="5276850" y="2981325"/>
          <p14:tracePt t="65527" x="5257800" y="2952750"/>
          <p14:tracePt t="65544" x="5238750" y="2943225"/>
          <p14:tracePt t="65561" x="5210175" y="2943225"/>
          <p14:tracePt t="65577" x="5191125" y="2933700"/>
          <p14:tracePt t="65594" x="5172075" y="2933700"/>
          <p14:tracePt t="65611" x="5133975" y="2933700"/>
          <p14:tracePt t="65627" x="5114925" y="2933700"/>
          <p14:tracePt t="65644" x="5086350" y="2933700"/>
          <p14:tracePt t="65661" x="5076825" y="2943225"/>
          <p14:tracePt t="65677" x="5067300" y="2943225"/>
          <p14:tracePt t="65694" x="5057775" y="2971800"/>
          <p14:tracePt t="65711" x="5048250" y="2990850"/>
          <p14:tracePt t="65728" x="5038725" y="3000375"/>
          <p14:tracePt t="65745" x="5019675" y="3019425"/>
          <p14:tracePt t="65761" x="5010150" y="3048000"/>
          <p14:tracePt t="65777" x="5000625" y="3057525"/>
          <p14:tracePt t="65794" x="4991100" y="3076575"/>
          <p14:tracePt t="65811" x="4991100" y="3114675"/>
          <p14:tracePt t="65828" x="4981575" y="3133725"/>
          <p14:tracePt t="65844" x="4981575" y="3162300"/>
          <p14:tracePt t="65861" x="4981575" y="3171825"/>
          <p14:tracePt t="65877" x="4981575" y="3190875"/>
          <p14:tracePt t="65894" x="4981575" y="3200400"/>
          <p14:tracePt t="65911" x="4981575" y="3228975"/>
          <p14:tracePt t="65911" x="4981575" y="3238500"/>
          <p14:tracePt t="65928" x="4981575" y="3257550"/>
          <p14:tracePt t="65945" x="4991100" y="3295650"/>
          <p14:tracePt t="65961" x="5019675" y="3314700"/>
          <p14:tracePt t="65977" x="5038725" y="3333750"/>
          <p14:tracePt t="65994" x="5076825" y="3362325"/>
          <p14:tracePt t="66011" x="5105400" y="3390900"/>
          <p14:tracePt t="66027" x="5143500" y="3390900"/>
          <p14:tracePt t="66044" x="5191125" y="3390900"/>
          <p14:tracePt t="66061" x="5229225" y="3390900"/>
          <p14:tracePt t="66078" x="5248275" y="3390900"/>
          <p14:tracePt t="66095" x="5257800" y="3381375"/>
          <p14:tracePt t="66111" x="5276850" y="3343275"/>
          <p14:tracePt t="66128" x="5276850" y="3314700"/>
          <p14:tracePt t="66145" x="5286375" y="3295650"/>
          <p14:tracePt t="66161" x="5286375" y="3257550"/>
          <p14:tracePt t="66178" x="5286375" y="3209925"/>
          <p14:tracePt t="66194" x="5286375" y="3171825"/>
          <p14:tracePt t="66211" x="5276850" y="3124200"/>
          <p14:tracePt t="66228" x="5267325" y="3086100"/>
          <p14:tracePt t="66245" x="5248275" y="3057525"/>
          <p14:tracePt t="66261" x="5219700" y="3028950"/>
          <p14:tracePt t="66278" x="5200650" y="3009900"/>
          <p14:tracePt t="66294" x="5181600" y="2971800"/>
          <p14:tracePt t="66295" x="5153025" y="2962275"/>
          <p14:tracePt t="66311" x="5124450" y="2952750"/>
          <p14:tracePt t="66312" x="5095875" y="2933700"/>
          <p14:tracePt t="66328" x="5057775" y="2895600"/>
          <p14:tracePt t="66345" x="5010150" y="2886075"/>
          <p14:tracePt t="66361" x="4991100" y="2886075"/>
          <p14:tracePt t="66378" x="4962525" y="2886075"/>
          <p14:tracePt t="66394" x="4943475" y="2886075"/>
          <p14:tracePt t="66411" x="4933950" y="2886075"/>
          <p14:tracePt t="66428" x="4924425" y="2886075"/>
          <p14:tracePt t="66444" x="4914900" y="2886075"/>
          <p14:tracePt t="66461" x="4895850" y="2895600"/>
          <p14:tracePt t="66478" x="4876800" y="2905125"/>
          <p14:tracePt t="66494" x="4857750" y="2943225"/>
          <p14:tracePt t="66511" x="4838700" y="2962275"/>
          <p14:tracePt t="66512" x="4838700" y="2971800"/>
          <p14:tracePt t="66528" x="4838700" y="3009900"/>
          <p14:tracePt t="66544" x="4829175" y="3019425"/>
          <p14:tracePt t="66561" x="4829175" y="3048000"/>
          <p14:tracePt t="66578" x="4829175" y="3057525"/>
          <p14:tracePt t="66594" x="4829175" y="3076575"/>
          <p14:tracePt t="66611" x="4829175" y="3095625"/>
          <p14:tracePt t="66628" x="4848225" y="3114675"/>
          <p14:tracePt t="66645" x="4857750" y="3143250"/>
          <p14:tracePt t="66661" x="4867275" y="3152775"/>
          <p14:tracePt t="66678" x="4886325" y="3181350"/>
          <p14:tracePt t="66695" x="4895850" y="3200400"/>
          <p14:tracePt t="66711" x="4924425" y="3219450"/>
          <p14:tracePt t="66712" x="4924425" y="3228975"/>
          <p14:tracePt t="66728" x="4943475" y="3248025"/>
          <p14:tracePt t="66745" x="4972050" y="3276600"/>
          <p14:tracePt t="66761" x="4991100" y="3295650"/>
          <p14:tracePt t="66778" x="5010150" y="3305175"/>
          <p14:tracePt t="66794" x="5019675" y="3314700"/>
          <p14:tracePt t="66811" x="5048250" y="3324225"/>
          <p14:tracePt t="66827" x="5067300" y="3333750"/>
          <p14:tracePt t="66844" x="5105400" y="3333750"/>
          <p14:tracePt t="66861" x="5153025" y="3333750"/>
          <p14:tracePt t="66877" x="5219700" y="3333750"/>
          <p14:tracePt t="66894" x="5267325" y="3333750"/>
          <p14:tracePt t="66911" x="5314950" y="3333750"/>
          <p14:tracePt t="66928" x="5362575" y="3333750"/>
          <p14:tracePt t="66945" x="5372100" y="3333750"/>
          <p14:tracePt t="66961" x="5391150" y="3314700"/>
          <p14:tracePt t="66977" x="5391150" y="3286125"/>
          <p14:tracePt t="66994" x="5400675" y="3267075"/>
          <p14:tracePt t="67011" x="5400675" y="3248025"/>
          <p14:tracePt t="67027" x="5400675" y="3200400"/>
          <p14:tracePt t="67044" x="5400675" y="3162300"/>
          <p14:tracePt t="67061" x="5391150" y="3124200"/>
          <p14:tracePt t="67078" x="5391150" y="3095625"/>
          <p14:tracePt t="67095" x="5372100" y="3057525"/>
          <p14:tracePt t="67112" x="5334000" y="2990850"/>
          <p14:tracePt t="67128" x="5295900" y="2952750"/>
          <p14:tracePt t="67145" x="5257800" y="2914650"/>
          <p14:tracePt t="67161" x="5238750" y="2886075"/>
          <p14:tracePt t="67178" x="5210175" y="2867025"/>
          <p14:tracePt t="67195" x="5200650" y="2857500"/>
          <p14:tracePt t="67211" x="5191125" y="2847975"/>
          <p14:tracePt t="67228" x="5181600" y="2847975"/>
          <p14:tracePt t="67245" x="5181600" y="2838450"/>
          <p14:tracePt t="67261" x="5162550" y="2838450"/>
          <p14:tracePt t="67278" x="5133975" y="2838450"/>
          <p14:tracePt t="67280" x="5114925" y="2838450"/>
          <p14:tracePt t="67295" x="5105400" y="2838450"/>
          <p14:tracePt t="67303" x="5086350" y="2838450"/>
          <p14:tracePt t="67305" x="5067300" y="2838450"/>
          <p14:tracePt t="67312" x="5057775" y="2838450"/>
          <p14:tracePt t="67328" x="5019675" y="2838450"/>
          <p14:tracePt t="67345" x="4981575" y="2847975"/>
          <p14:tracePt t="67362" x="4953000" y="2847975"/>
          <p14:tracePt t="67378" x="4924425" y="2876550"/>
          <p14:tracePt t="67395" x="4905375" y="2886075"/>
          <p14:tracePt t="67411" x="4886325" y="2905125"/>
          <p14:tracePt t="67428" x="4876800" y="2914650"/>
          <p14:tracePt t="67445" x="4857750" y="2933700"/>
          <p14:tracePt t="67461" x="4848225" y="2943225"/>
          <p14:tracePt t="67478" x="4838700" y="2952750"/>
          <p14:tracePt t="67495" x="4829175" y="2962275"/>
          <p14:tracePt t="67512" x="4829175" y="3000375"/>
          <p14:tracePt t="67528" x="4819650" y="3009900"/>
          <p14:tracePt t="67545" x="4819650" y="3028950"/>
          <p14:tracePt t="67562" x="4819650" y="3038475"/>
          <p14:tracePt t="67578" x="4819650" y="3067050"/>
          <p14:tracePt t="67595" x="4819650" y="3086100"/>
          <p14:tracePt t="67611" x="4819650" y="3105150"/>
          <p14:tracePt t="67628" x="4819650" y="3133725"/>
          <p14:tracePt t="67645" x="4819650" y="3143250"/>
          <p14:tracePt t="67662" x="4829175" y="3162300"/>
          <p14:tracePt t="67678" x="4829175" y="3181350"/>
          <p14:tracePt t="67695" x="4848225" y="3209925"/>
          <p14:tracePt t="67696" x="4848225" y="3219450"/>
          <p14:tracePt t="67712" x="4886325" y="3238500"/>
          <p14:tracePt t="67728" x="4914900" y="3276600"/>
          <p14:tracePt t="67745" x="4933950" y="3286125"/>
          <p14:tracePt t="67761" x="4953000" y="3324225"/>
          <p14:tracePt t="67778" x="4991100" y="3362325"/>
          <p14:tracePt t="67795" x="5019675" y="3371850"/>
          <p14:tracePt t="67811" x="5038725" y="3381375"/>
          <p14:tracePt t="67828" x="5048250" y="3390900"/>
          <p14:tracePt t="67845" x="5057775" y="3400425"/>
          <p14:tracePt t="67862" x="5076825" y="3419475"/>
          <p14:tracePt t="67878" x="5114925" y="3419475"/>
          <p14:tracePt t="67895" x="5162550" y="3419475"/>
          <p14:tracePt t="67896" x="5191125" y="3419475"/>
          <p14:tracePt t="67911" x="5210175" y="3419475"/>
          <p14:tracePt t="67929" x="5257800" y="3409950"/>
          <p14:tracePt t="67945" x="5267325" y="3390900"/>
          <p14:tracePt t="67961" x="5286375" y="3381375"/>
          <p14:tracePt t="67978" x="5295900" y="3371850"/>
          <p14:tracePt t="67995" x="5314950" y="3362325"/>
          <p14:tracePt t="68011" x="5324475" y="3333750"/>
          <p14:tracePt t="68028" x="5334000" y="3314700"/>
          <p14:tracePt t="68045" x="5353050" y="3295650"/>
          <p14:tracePt t="68061" x="5362575" y="3276600"/>
          <p14:tracePt t="68078" x="5362575" y="3257550"/>
          <p14:tracePt t="68095" x="5362575" y="3248025"/>
          <p14:tracePt t="68111" x="5362575" y="3238500"/>
          <p14:tracePt t="68128" x="5362575" y="3209925"/>
          <p14:tracePt t="68145" x="5362575" y="3200400"/>
          <p14:tracePt t="68162" x="5362575" y="3181350"/>
          <p14:tracePt t="68178" x="5362575" y="3171825"/>
          <p14:tracePt t="68200" x="5362575" y="3162300"/>
          <p14:tracePt t="68288" x="5362575" y="3143250"/>
          <p14:tracePt t="68304" x="5362575" y="3133725"/>
          <p14:tracePt t="68328" x="5343525" y="3133725"/>
          <p14:tracePt t="68345" x="5343525" y="3124200"/>
          <p14:tracePt t="68353" x="0" y="0"/>
        </p14:tracePtLst>
        <p14:tracePtLst>
          <p14:tracePt t="89334" x="1371600" y="5191125"/>
          <p14:tracePt t="89381" x="1362075" y="5191125"/>
          <p14:tracePt t="89405" x="1343025" y="5191125"/>
          <p14:tracePt t="89429" x="1333500" y="5191125"/>
          <p14:tracePt t="89445" x="1323975" y="5191125"/>
          <p14:tracePt t="89461" x="1314450" y="5191125"/>
          <p14:tracePt t="89469" x="1304925" y="5191125"/>
          <p14:tracePt t="89485" x="1295400" y="5191125"/>
          <p14:tracePt t="89499" x="1276350" y="5191125"/>
          <p14:tracePt t="89515" x="1266825" y="5191125"/>
          <p14:tracePt t="89532" x="1257300" y="5191125"/>
          <p14:tracePt t="89661" x="1266825" y="5191125"/>
          <p14:tracePt t="89677" x="1285875" y="5191125"/>
          <p14:tracePt t="89685" x="1295400" y="5191125"/>
          <p14:tracePt t="89699" x="1304925" y="5191125"/>
          <p14:tracePt t="89715" x="1314450" y="5191125"/>
          <p14:tracePt t="89732" x="1333500" y="5191125"/>
          <p14:tracePt t="89749" x="1362075" y="5191125"/>
          <p14:tracePt t="89750" x="1371600" y="5191125"/>
          <p14:tracePt t="89765" x="1390650" y="5191125"/>
          <p14:tracePt t="89782" x="1428750" y="5200650"/>
          <p14:tracePt t="89799" x="1447800" y="5200650"/>
          <p14:tracePt t="89815" x="1466850" y="5200650"/>
          <p14:tracePt t="89909" x="1457325" y="5200650"/>
          <p14:tracePt t="89917" x="1447800" y="5200650"/>
          <p14:tracePt t="89925" x="1438275" y="5200650"/>
          <p14:tracePt t="89933" x="1428750" y="5200650"/>
          <p14:tracePt t="89949" x="1419225" y="5200650"/>
          <p14:tracePt t="89949" x="1390650" y="5200650"/>
          <p14:tracePt t="89965" x="1371600" y="5200650"/>
          <p14:tracePt t="89982" x="1362075" y="5200650"/>
          <p14:tracePt t="89998" x="1352550" y="5200650"/>
          <p14:tracePt t="90093" x="1362075" y="5200650"/>
          <p14:tracePt t="90101" x="1381125" y="5200650"/>
          <p14:tracePt t="90109" x="1409700" y="5200650"/>
          <p14:tracePt t="90117" x="1447800" y="5200650"/>
          <p14:tracePt t="90132" x="1495425" y="5200650"/>
          <p14:tracePt t="90149" x="1562100" y="5181600"/>
          <p14:tracePt t="90150" x="1571625" y="5181600"/>
          <p14:tracePt t="90165" x="1600200" y="5181600"/>
          <p14:tracePt t="90285" x="1600200" y="5172075"/>
          <p14:tracePt t="90293" x="1581150" y="5172075"/>
          <p14:tracePt t="90301" x="1562100" y="5172075"/>
          <p14:tracePt t="90315" x="1514475" y="5172075"/>
          <p14:tracePt t="90332" x="1428750" y="5172075"/>
          <p14:tracePt t="90349" x="1362075" y="5191125"/>
          <p14:tracePt t="90350" x="1323975" y="5191125"/>
          <p14:tracePt t="90365" x="1285875" y="5191125"/>
          <p14:tracePt t="90421" x="1285875" y="5200650"/>
          <p14:tracePt t="90445" x="1295400" y="5200650"/>
          <p14:tracePt t="90454" x="1304925" y="5200650"/>
          <p14:tracePt t="90465" x="1333500" y="5210175"/>
          <p14:tracePt t="90482" x="1438275" y="5210175"/>
          <p14:tracePt t="90499" x="1514475" y="5210175"/>
          <p14:tracePt t="90515" x="1571625" y="5210175"/>
          <p14:tracePt t="90589" x="1571625" y="5200650"/>
          <p14:tracePt t="90597" x="1552575" y="5200650"/>
          <p14:tracePt t="90605" x="1533525" y="5200650"/>
          <p14:tracePt t="90615" x="1485900" y="5200650"/>
          <p14:tracePt t="90633" x="1409700" y="5200650"/>
          <p14:tracePt t="90649" x="1352550" y="5200650"/>
          <p14:tracePt t="90665" x="1333500" y="5200650"/>
          <p14:tracePt t="90757" x="1343025" y="5200650"/>
          <p14:tracePt t="90766" x="1371600" y="5200650"/>
          <p14:tracePt t="90773" x="1390650" y="5200650"/>
          <p14:tracePt t="90782" x="1409700" y="5200650"/>
          <p14:tracePt t="90799" x="1438275" y="5210175"/>
          <p14:tracePt t="90815" x="1466850" y="5210175"/>
          <p14:tracePt t="90832" x="1476375" y="5210175"/>
          <p14:tracePt t="91550" x="1485900" y="5210175"/>
          <p14:tracePt t="91558" x="1495425" y="5210175"/>
          <p14:tracePt t="91566" x="1495425" y="5219700"/>
          <p14:tracePt t="91582" x="1571625" y="5219700"/>
          <p14:tracePt t="91599" x="1676400" y="5238750"/>
          <p14:tracePt t="91616" x="1762125" y="5238750"/>
          <p14:tracePt t="91632" x="1828800" y="5238750"/>
          <p14:tracePt t="91649" x="1876425" y="5248275"/>
          <p14:tracePt t="91666" x="1933575" y="5248275"/>
          <p14:tracePt t="91682" x="1952625" y="5248275"/>
          <p14:tracePt t="91699" x="1981200" y="5248275"/>
          <p14:tracePt t="91716" x="2019300" y="5248275"/>
          <p14:tracePt t="91732" x="2038350" y="5248275"/>
          <p14:tracePt t="91749" x="2057400" y="5248275"/>
          <p14:tracePt t="91766" x="2066925" y="5248275"/>
          <p14:tracePt t="91902" x="2076450" y="5248275"/>
          <p14:tracePt t="91910" x="2085975" y="5248275"/>
          <p14:tracePt t="91918" x="2095500" y="5238750"/>
          <p14:tracePt t="91932" x="2105025" y="5238750"/>
          <p14:tracePt t="91949" x="2133600" y="5229225"/>
          <p14:tracePt t="91966" x="2143125" y="5219700"/>
          <p14:tracePt t="91998" x="2152650" y="5219700"/>
          <p14:tracePt t="92014" x="2162175" y="5219700"/>
          <p14:tracePt t="92022" x="2162175" y="5200650"/>
          <p14:tracePt t="92038" x="2171700" y="5200650"/>
          <p14:tracePt t="92049" x="2171700" y="5191125"/>
          <p14:tracePt t="92066" x="2190750" y="5191125"/>
          <p14:tracePt t="92082" x="2190750" y="5181600"/>
          <p14:tracePt t="92099" x="2200275" y="5181600"/>
          <p14:tracePt t="92118" x="2209800" y="5181600"/>
          <p14:tracePt t="92310" x="2200275" y="5181600"/>
          <p14:tracePt t="92318" x="2181225" y="5181600"/>
          <p14:tracePt t="92326" x="2162175" y="5181600"/>
          <p14:tracePt t="92334" x="2114550" y="5200650"/>
          <p14:tracePt t="92349" x="2057400" y="5200650"/>
          <p14:tracePt t="92366" x="1876425" y="5229225"/>
          <p14:tracePt t="92383" x="1771650" y="5257800"/>
          <p14:tracePt t="92399" x="1704975" y="5286375"/>
          <p14:tracePt t="92416" x="1676400" y="5286375"/>
          <p14:tracePt t="92432" x="1647825" y="5295900"/>
          <p14:tracePt t="92449" x="1628775" y="5295900"/>
          <p14:tracePt t="92466" x="1609725" y="5295900"/>
          <p14:tracePt t="92482" x="1552575" y="5295900"/>
          <p14:tracePt t="92499" x="1524000" y="5295900"/>
          <p14:tracePt t="92516" x="1466850" y="5295900"/>
          <p14:tracePt t="92532" x="1447800" y="5286375"/>
          <p14:tracePt t="92549" x="1409700" y="5267325"/>
          <p14:tracePt t="92550" x="1400175" y="5257800"/>
          <p14:tracePt t="92566" x="1381125" y="5248275"/>
          <p14:tracePt t="92582" x="1362075" y="5238750"/>
          <p14:tracePt t="92599" x="1343025" y="5238750"/>
          <p14:tracePt t="92615" x="1333500" y="5219700"/>
          <p14:tracePt t="92790" x="1352550" y="5229225"/>
          <p14:tracePt t="92798" x="1390650" y="5238750"/>
          <p14:tracePt t="92806" x="1409700" y="5257800"/>
          <p14:tracePt t="92816" x="1438275" y="5267325"/>
          <p14:tracePt t="92832" x="1524000" y="5295900"/>
          <p14:tracePt t="92849" x="1628775" y="5324475"/>
          <p14:tracePt t="92866" x="1714500" y="5353050"/>
          <p14:tracePt t="92883" x="1800225" y="5372100"/>
          <p14:tracePt t="92899" x="1866900" y="5372100"/>
          <p14:tracePt t="92916" x="1905000" y="5381625"/>
          <p14:tracePt t="92933" x="1933575" y="5381625"/>
          <p14:tracePt t="92949" x="1990725" y="5381625"/>
          <p14:tracePt t="92950" x="2009775" y="5381625"/>
          <p14:tracePt t="92966" x="2047875" y="5381625"/>
          <p14:tracePt t="92983" x="2057400" y="5372100"/>
          <p14:tracePt t="92999" x="2076450" y="5353050"/>
          <p14:tracePt t="93016" x="2076450" y="5343525"/>
          <p14:tracePt t="93033" x="2076450" y="5334000"/>
          <p14:tracePt t="93049" x="2085975" y="5334000"/>
          <p14:tracePt t="93066" x="2085975" y="5314950"/>
          <p14:tracePt t="93083" x="2105025" y="5305425"/>
          <p14:tracePt t="93099" x="2114550" y="5286375"/>
          <p14:tracePt t="93116" x="2114550" y="5267325"/>
          <p14:tracePt t="93133" x="2124075" y="5257800"/>
          <p14:tracePt t="93149" x="2124075" y="5238750"/>
          <p14:tracePt t="93151" x="2133600" y="5238750"/>
          <p14:tracePt t="93302" x="2124075" y="5238750"/>
          <p14:tracePt t="93310" x="2114550" y="5238750"/>
          <p14:tracePt t="93318" x="2095500" y="5238750"/>
          <p14:tracePt t="93333" x="2057400" y="5238750"/>
          <p14:tracePt t="93350" x="1990725" y="5248275"/>
          <p14:tracePt t="93351" x="1952625" y="5248275"/>
          <p14:tracePt t="93366" x="1866900" y="5267325"/>
          <p14:tracePt t="93383" x="1781175" y="5267325"/>
          <p14:tracePt t="93399" x="1752600" y="5267325"/>
          <p14:tracePt t="93416" x="1714500" y="5267325"/>
          <p14:tracePt t="93433" x="1695450" y="5267325"/>
          <p14:tracePt t="93449" x="1676400" y="5267325"/>
          <p14:tracePt t="93466" x="1657350" y="5267325"/>
          <p14:tracePt t="93483" x="1638300" y="5267325"/>
          <p14:tracePt t="93500" x="1600200" y="5267325"/>
          <p14:tracePt t="93516" x="1581150" y="5267325"/>
          <p14:tracePt t="93533" x="1543050" y="5267325"/>
          <p14:tracePt t="93549" x="1524000" y="5267325"/>
          <p14:tracePt t="93550" x="1514475" y="5267325"/>
          <p14:tracePt t="93565" x="1495425" y="5267325"/>
          <p14:tracePt t="93582" x="1457325" y="5248275"/>
          <p14:tracePt t="93599" x="1428750" y="5238750"/>
          <p14:tracePt t="93615" x="1409700" y="5229225"/>
          <p14:tracePt t="93632" x="1409700" y="5219700"/>
          <p14:tracePt t="93649" x="1400175" y="5200650"/>
          <p14:tracePt t="93669" x="1390650" y="5181600"/>
          <p14:tracePt t="93670" x="1390650" y="5172075"/>
          <p14:tracePt t="93683" x="1381125" y="5172075"/>
          <p14:tracePt t="93798" x="1400175" y="5191125"/>
          <p14:tracePt t="93806" x="1447800" y="5200650"/>
          <p14:tracePt t="93816" x="1524000" y="5219700"/>
          <p14:tracePt t="93833" x="1714500" y="5238750"/>
          <p14:tracePt t="93849" x="1905000" y="5257800"/>
          <p14:tracePt t="93866" x="2038350" y="5257800"/>
          <p14:tracePt t="93883" x="2124075" y="5267325"/>
          <p14:tracePt t="93899" x="2181225" y="5286375"/>
          <p14:tracePt t="93916" x="2190750" y="5286375"/>
          <p14:tracePt t="93934" x="2200275" y="5286375"/>
          <p14:tracePt t="93950" x="2209800" y="5286375"/>
          <p14:tracePt t="93966" x="2228850" y="5286375"/>
          <p14:tracePt t="93983" x="2257425" y="5276850"/>
          <p14:tracePt t="94000" x="2266950" y="5267325"/>
          <p14:tracePt t="94015" x="2305050" y="5257800"/>
          <p14:tracePt t="94032" x="2314575" y="5248275"/>
          <p14:tracePt t="94049" x="2324100" y="5238750"/>
          <p14:tracePt t="94065" x="2333625" y="5229225"/>
          <p14:tracePt t="94083" x="2343150" y="5210175"/>
          <p14:tracePt t="94100" x="2352675" y="5200650"/>
          <p14:tracePt t="94118" x="2352675" y="5191125"/>
          <p14:tracePt t="95135" x="0" y="0"/>
        </p14:tracePtLst>
        <p14:tracePtLst>
          <p14:tracePt t="106666" x="3486150" y="5162550"/>
          <p14:tracePt t="106769" x="3476625" y="5162550"/>
          <p14:tracePt t="106793" x="3457575" y="5162550"/>
          <p14:tracePt t="106809" x="3457575" y="5172075"/>
          <p14:tracePt t="106825" x="3448050" y="5172075"/>
          <p14:tracePt t="106833" x="3448050" y="5191125"/>
          <p14:tracePt t="106921" x="3448050" y="5200650"/>
          <p14:tracePt t="106929" x="3467100" y="5200650"/>
          <p14:tracePt t="106937" x="3476625" y="5210175"/>
          <p14:tracePt t="106952" x="3495675" y="5210175"/>
          <p14:tracePt t="106968" x="3552825" y="5219700"/>
          <p14:tracePt t="106969" x="3571875" y="5219700"/>
          <p14:tracePt t="106985" x="3657600" y="5219700"/>
          <p14:tracePt t="107002" x="3743325" y="5219700"/>
          <p14:tracePt t="107018" x="3810000" y="5219700"/>
          <p14:tracePt t="107035" x="3857625" y="5219700"/>
          <p14:tracePt t="107051" x="3876675" y="5219700"/>
          <p14:tracePt t="107069" x="3895725" y="5219700"/>
          <p14:tracePt t="107085" x="3905250" y="5219700"/>
          <p14:tracePt t="107101" x="3933825" y="5219700"/>
          <p14:tracePt t="107118" x="3990975" y="5219700"/>
          <p14:tracePt t="107135" x="4057650" y="5219700"/>
          <p14:tracePt t="107151" x="4124325" y="5219700"/>
          <p14:tracePt t="107168" x="4171950" y="5219700"/>
          <p14:tracePt t="107185" x="4219575" y="5219700"/>
          <p14:tracePt t="107202" x="4238625" y="5219700"/>
          <p14:tracePt t="107218" x="4248150" y="5219700"/>
          <p14:tracePt t="107235" x="4257675" y="5219700"/>
          <p14:tracePt t="107345" x="4248150" y="5219700"/>
          <p14:tracePt t="107353" x="4238625" y="5219700"/>
          <p14:tracePt t="107361" x="4200525" y="5219700"/>
          <p14:tracePt t="107370" x="4171950" y="5219700"/>
          <p14:tracePt t="107386" x="4095750" y="5219700"/>
          <p14:tracePt t="107402" x="4010025" y="5219700"/>
          <p14:tracePt t="107419" x="3905250" y="5219700"/>
          <p14:tracePt t="107435" x="3857625" y="5219700"/>
          <p14:tracePt t="107452" x="3810000" y="5219700"/>
          <p14:tracePt t="107468" x="3790950" y="5219700"/>
          <p14:tracePt t="107485" x="3771900" y="5219700"/>
          <p14:tracePt t="107502" x="3752850" y="5219700"/>
          <p14:tracePt t="107521" x="3752850" y="5238750"/>
          <p14:tracePt t="107601" x="3762375" y="5238750"/>
          <p14:tracePt t="107609" x="3781425" y="5238750"/>
          <p14:tracePt t="107618" x="3800475" y="5238750"/>
          <p14:tracePt t="107635" x="3867150" y="5238750"/>
          <p14:tracePt t="107652" x="3971925" y="5238750"/>
          <p14:tracePt t="107669" x="4086225" y="5238750"/>
          <p14:tracePt t="107685" x="4200525" y="5238750"/>
          <p14:tracePt t="107702" x="4286250" y="5238750"/>
          <p14:tracePt t="107719" x="4352925" y="5238750"/>
          <p14:tracePt t="107735" x="4391025" y="5238750"/>
          <p14:tracePt t="107752" x="4419600" y="5238750"/>
          <p14:tracePt t="107769" x="4448175" y="5238750"/>
          <p14:tracePt t="107785" x="4467225" y="5238750"/>
          <p14:tracePt t="107897" x="4457700" y="5238750"/>
          <p14:tracePt t="107905" x="4429125" y="5238750"/>
          <p14:tracePt t="107918" x="4400550" y="5238750"/>
          <p14:tracePt t="107935" x="4305300" y="5238750"/>
          <p14:tracePt t="107952" x="4200525" y="5248275"/>
          <p14:tracePt t="107969" x="4114800" y="5267325"/>
          <p14:tracePt t="107986" x="4029075" y="5286375"/>
          <p14:tracePt t="108002" x="3990975" y="5286375"/>
          <p14:tracePt t="108019" x="3981450" y="5286375"/>
          <p14:tracePt t="108035" x="3962400" y="5286375"/>
          <p14:tracePt t="108073" x="3952875" y="5286375"/>
          <p14:tracePt t="108138" x="3971925" y="5286375"/>
          <p14:tracePt t="108146" x="3981450" y="5286375"/>
          <p14:tracePt t="108153" x="3990975" y="5286375"/>
          <p14:tracePt t="108169" x="4010025" y="5286375"/>
          <p14:tracePt t="108186" x="4143375" y="5286375"/>
          <p14:tracePt t="108203" x="4238625" y="5267325"/>
          <p14:tracePt t="108219" x="4305300" y="5257800"/>
          <p14:tracePt t="108236" x="4362450" y="5248275"/>
          <p14:tracePt t="108252" x="4400550" y="5248275"/>
          <p14:tracePt t="108269" x="4419600" y="5248275"/>
          <p14:tracePt t="108586" x="4419600" y="5238750"/>
          <p14:tracePt t="109082" x="4410075" y="5238750"/>
          <p14:tracePt t="109146" x="4391025" y="5238750"/>
          <p14:tracePt t="109169" x="4381500" y="5248275"/>
          <p14:tracePt t="109177" x="4371975" y="5248275"/>
          <p14:tracePt t="109186" x="4362450" y="5248275"/>
          <p14:tracePt t="109202" x="4286250" y="5267325"/>
          <p14:tracePt t="109218" x="4181475" y="5276850"/>
          <p14:tracePt t="109235" x="4095750" y="5295900"/>
          <p14:tracePt t="109252" x="4029075" y="5305425"/>
          <p14:tracePt t="109268" x="3971925" y="5305425"/>
          <p14:tracePt t="109285" x="3952875" y="5305425"/>
          <p14:tracePt t="109302" x="3933825" y="5305425"/>
          <p14:tracePt t="109318" x="3895725" y="5305425"/>
          <p14:tracePt t="109335" x="3848100" y="5305425"/>
          <p14:tracePt t="109352" x="3762375" y="5305425"/>
          <p14:tracePt t="109369" x="3676650" y="5305425"/>
          <p14:tracePt t="109385" x="3581400" y="5305425"/>
          <p14:tracePt t="109386" x="3524250" y="5305425"/>
          <p14:tracePt t="109402" x="3419475" y="5305425"/>
          <p14:tracePt t="109419" x="3305175" y="5305425"/>
          <p14:tracePt t="109435" x="3219450" y="5305425"/>
          <p14:tracePt t="109452" x="3124200" y="5305425"/>
          <p14:tracePt t="109469" x="3038475" y="5295900"/>
          <p14:tracePt t="109485" x="2971800" y="5286375"/>
          <p14:tracePt t="109502" x="2933700" y="5286375"/>
          <p14:tracePt t="109518" x="2914650" y="5286375"/>
          <p14:tracePt t="109610" x="2905125" y="5286375"/>
          <p14:tracePt t="109634" x="2886075" y="5286375"/>
          <p14:tracePt t="109770" x="2895600" y="5286375"/>
          <p14:tracePt t="109786" x="2905125" y="5286375"/>
          <p14:tracePt t="109802" x="2914650" y="5286375"/>
          <p14:tracePt t="109810" x="2924175" y="5286375"/>
          <p14:tracePt t="109819" x="2933700" y="5286375"/>
          <p14:tracePt t="109835" x="2971800" y="5295900"/>
          <p14:tracePt t="109852" x="3009900" y="5314950"/>
          <p14:tracePt t="109869" x="3038475" y="5314950"/>
          <p14:tracePt t="109885" x="3076575" y="5314950"/>
          <p14:tracePt t="109902" x="3124200" y="5314950"/>
          <p14:tracePt t="109919" x="3181350" y="5314950"/>
          <p14:tracePt t="109935" x="3257550" y="5314950"/>
          <p14:tracePt t="109952" x="3362325" y="5314950"/>
          <p14:tracePt t="109969" x="3457575" y="5314950"/>
          <p14:tracePt t="109986" x="3581400" y="5314950"/>
          <p14:tracePt t="110002" x="3667125" y="5314950"/>
          <p14:tracePt t="110019" x="3733800" y="5314950"/>
          <p14:tracePt t="110036" x="3819525" y="5314950"/>
          <p14:tracePt t="110052" x="3905250" y="5314950"/>
          <p14:tracePt t="110069" x="3971925" y="5314950"/>
          <p14:tracePt t="110086" x="4019550" y="5314950"/>
          <p14:tracePt t="110102" x="4067175" y="5314950"/>
          <p14:tracePt t="110119" x="4095750" y="5314950"/>
          <p14:tracePt t="110136" x="4124325" y="5314950"/>
          <p14:tracePt t="110152" x="4152900" y="5314950"/>
          <p14:tracePt t="110169" x="4162425" y="5314950"/>
          <p14:tracePt t="110306" x="4133850" y="5314950"/>
          <p14:tracePt t="110314" x="4105275" y="5314950"/>
          <p14:tracePt t="110322" x="4067175" y="5314950"/>
          <p14:tracePt t="110336" x="3990975" y="5314950"/>
          <p14:tracePt t="110352" x="3829050" y="5314950"/>
          <p14:tracePt t="110369" x="3619500" y="5314950"/>
          <p14:tracePt t="110386" x="3438525" y="5314950"/>
          <p14:tracePt t="110402" x="3352800" y="5314950"/>
          <p14:tracePt t="110419" x="3305175" y="5314950"/>
          <p14:tracePt t="110436" x="3238500" y="5314950"/>
          <p14:tracePt t="110452" x="3171825" y="5314950"/>
          <p14:tracePt t="110469" x="3114675" y="5314950"/>
          <p14:tracePt t="110486" x="3067050" y="5314950"/>
          <p14:tracePt t="110502" x="3048000" y="5314950"/>
          <p14:tracePt t="110519" x="3038475" y="5314950"/>
          <p14:tracePt t="110536" x="3009900" y="5314950"/>
          <p14:tracePt t="110552" x="2990850" y="5314950"/>
          <p14:tracePt t="110569" x="2971800" y="5314950"/>
          <p14:tracePt t="110586" x="2914650" y="5314950"/>
          <p14:tracePt t="110602" x="2876550" y="5314950"/>
          <p14:tracePt t="110619" x="2857500" y="5314950"/>
          <p14:tracePt t="110636" x="2857500" y="5295900"/>
          <p14:tracePt t="110652" x="2838450" y="5276850"/>
          <p14:tracePt t="110669" x="2828925" y="5257800"/>
          <p14:tracePt t="110686" x="2819400" y="5229225"/>
          <p14:tracePt t="110702" x="2809875" y="5200650"/>
          <p14:tracePt t="110719" x="2800350" y="5172075"/>
          <p14:tracePt t="110736" x="2800350" y="5153025"/>
          <p14:tracePt t="110753" x="2800350" y="5143500"/>
          <p14:tracePt t="110769" x="2800350" y="5114925"/>
          <p14:tracePt t="110786" x="2800350" y="5057775"/>
          <p14:tracePt t="110802" x="2800350" y="5019675"/>
          <p14:tracePt t="110819" x="2800350" y="4972050"/>
          <p14:tracePt t="110836" x="2800350" y="4953000"/>
          <p14:tracePt t="110852" x="2819400" y="4933950"/>
          <p14:tracePt t="110869" x="2828925" y="4905375"/>
          <p14:tracePt t="110886" x="2838450" y="4886325"/>
          <p14:tracePt t="110902" x="2857500" y="4848225"/>
          <p14:tracePt t="110919" x="2867025" y="4829175"/>
          <p14:tracePt t="110936" x="2876550" y="4800600"/>
          <p14:tracePt t="110952" x="2886075" y="4791075"/>
          <p14:tracePt t="110969" x="2895600" y="4781550"/>
          <p14:tracePt t="110986" x="2924175" y="4772025"/>
          <p14:tracePt t="111002" x="2943225" y="4772025"/>
          <p14:tracePt t="111019" x="2981325" y="4772025"/>
          <p14:tracePt t="111036" x="3048000" y="4772025"/>
          <p14:tracePt t="111052" x="3095625" y="4772025"/>
          <p14:tracePt t="111069" x="3162300" y="4772025"/>
          <p14:tracePt t="111086" x="3209925" y="4800600"/>
          <p14:tracePt t="111102" x="3267075" y="4829175"/>
          <p14:tracePt t="111119" x="3276600" y="4838700"/>
          <p14:tracePt t="111136" x="3276600" y="4848225"/>
          <p14:tracePt t="111152" x="3305175" y="4876800"/>
          <p14:tracePt t="111169" x="3314700" y="4895850"/>
          <p14:tracePt t="111186" x="3324225" y="4943475"/>
          <p14:tracePt t="111187" x="3333750" y="4953000"/>
          <p14:tracePt t="111202" x="3343275" y="4991100"/>
          <p14:tracePt t="111219" x="3343275" y="5010150"/>
          <p14:tracePt t="111236" x="3343275" y="5048250"/>
          <p14:tracePt t="111252" x="3343275" y="5067300"/>
          <p14:tracePt t="111269" x="3333750" y="5105400"/>
          <p14:tracePt t="111286" x="3314700" y="5124450"/>
          <p14:tracePt t="111302" x="3267075" y="5162550"/>
          <p14:tracePt t="111319" x="3200400" y="5210175"/>
          <p14:tracePt t="111336" x="3114675" y="5219700"/>
          <p14:tracePt t="111352" x="3028950" y="5238750"/>
          <p14:tracePt t="111369" x="2981325" y="5238750"/>
          <p14:tracePt t="111385" x="2943225" y="5238750"/>
          <p14:tracePt t="111402" x="2895600" y="5238750"/>
          <p14:tracePt t="111419" x="2876550" y="5229225"/>
          <p14:tracePt t="111435" x="2857500" y="5200650"/>
          <p14:tracePt t="111452" x="2828925" y="5191125"/>
          <p14:tracePt t="111468" x="2800350" y="5153025"/>
          <p14:tracePt t="111485" x="2790825" y="5133975"/>
          <p14:tracePt t="111502" x="2762250" y="5114925"/>
          <p14:tracePt t="111519" x="2752725" y="5086350"/>
          <p14:tracePt t="111535" x="2752725" y="5057775"/>
          <p14:tracePt t="111551" x="2743200" y="5029200"/>
          <p14:tracePt t="111568" x="2743200" y="4981575"/>
          <p14:tracePt t="111585" x="2743200" y="4962525"/>
          <p14:tracePt t="111586" x="2743200" y="4933950"/>
          <p14:tracePt t="111602" x="2743200" y="4914900"/>
          <p14:tracePt t="111618" x="2771775" y="4848225"/>
          <p14:tracePt t="111635" x="2790825" y="4810125"/>
          <p14:tracePt t="111652" x="2838450" y="4772025"/>
          <p14:tracePt t="111668" x="2876550" y="4733925"/>
          <p14:tracePt t="111685" x="2895600" y="4695825"/>
          <p14:tracePt t="111702" x="2914650" y="4686300"/>
          <p14:tracePt t="111718" x="2943225" y="4676775"/>
          <p14:tracePt t="111735" x="2962275" y="4676775"/>
          <p14:tracePt t="111752" x="3000375" y="4676775"/>
          <p14:tracePt t="111768" x="3038475" y="4676775"/>
          <p14:tracePt t="111785" x="3057525" y="4676775"/>
          <p14:tracePt t="111786" x="3076575" y="4676775"/>
          <p14:tracePt t="111802" x="3095625" y="4676775"/>
          <p14:tracePt t="111818" x="3152775" y="4714875"/>
          <p14:tracePt t="111835" x="3209925" y="4762500"/>
          <p14:tracePt t="111852" x="3228975" y="4781550"/>
          <p14:tracePt t="111868" x="3238500" y="4800600"/>
          <p14:tracePt t="111885" x="3248025" y="4829175"/>
          <p14:tracePt t="111902" x="3267075" y="4848225"/>
          <p14:tracePt t="111918" x="3267075" y="4867275"/>
          <p14:tracePt t="111935" x="3267075" y="4914900"/>
          <p14:tracePt t="111952" x="3267075" y="4972050"/>
          <p14:tracePt t="111968" x="3267075" y="5019675"/>
          <p14:tracePt t="111985" x="3267075" y="5048250"/>
          <p14:tracePt t="111986" x="3267075" y="5076825"/>
          <p14:tracePt t="112002" x="3267075" y="5105400"/>
          <p14:tracePt t="112019" x="3248025" y="5133975"/>
          <p14:tracePt t="112035" x="3238500" y="5172075"/>
          <p14:tracePt t="112052" x="3228975" y="5191125"/>
          <p14:tracePt t="112068" x="3209925" y="5210175"/>
          <p14:tracePt t="112085" x="3152775" y="5229225"/>
          <p14:tracePt t="112102" x="3105150" y="5238750"/>
          <p14:tracePt t="112119" x="3067050" y="5248275"/>
          <p14:tracePt t="112135" x="3038475" y="5248275"/>
          <p14:tracePt t="112152" x="3009900" y="5248275"/>
          <p14:tracePt t="112168" x="2990850" y="5248275"/>
          <p14:tracePt t="112185" x="2971800" y="5248275"/>
          <p14:tracePt t="112186" x="2943225" y="5248275"/>
          <p14:tracePt t="112202" x="2933700" y="5238750"/>
          <p14:tracePt t="112219" x="2886075" y="5191125"/>
          <p14:tracePt t="112235" x="2847975" y="5153025"/>
          <p14:tracePt t="112252" x="2828925" y="5124450"/>
          <p14:tracePt t="112268" x="2800350" y="5067300"/>
          <p14:tracePt t="112285" x="2781300" y="5048250"/>
          <p14:tracePt t="112302" x="2771775" y="5010150"/>
          <p14:tracePt t="112318" x="2752725" y="4972050"/>
          <p14:tracePt t="112335" x="2743200" y="4943475"/>
          <p14:tracePt t="112352" x="2743200" y="4924425"/>
          <p14:tracePt t="112368" x="2743200" y="4895850"/>
          <p14:tracePt t="112385" x="2743200" y="4867275"/>
          <p14:tracePt t="112402" x="2743200" y="4829175"/>
          <p14:tracePt t="112403" x="2743200" y="4819650"/>
          <p14:tracePt t="112419" x="2771775" y="4781550"/>
          <p14:tracePt t="112435" x="2800350" y="4743450"/>
          <p14:tracePt t="112452" x="2819400" y="4705350"/>
          <p14:tracePt t="112469" x="2838450" y="4686300"/>
          <p14:tracePt t="112486" x="2857500" y="4676775"/>
          <p14:tracePt t="112502" x="2876550" y="4676775"/>
          <p14:tracePt t="112518" x="2914650" y="4676775"/>
          <p14:tracePt t="112535" x="2943225" y="4657725"/>
          <p14:tracePt t="112552" x="2981325" y="4657725"/>
          <p14:tracePt t="112569" x="3019425" y="4657725"/>
          <p14:tracePt t="112586" x="3048000" y="4657725"/>
          <p14:tracePt t="112587" x="3057525" y="4657725"/>
          <p14:tracePt t="112602" x="3086100" y="4657725"/>
          <p14:tracePt t="112603" x="3114675" y="4667250"/>
          <p14:tracePt t="112619" x="3133725" y="4676775"/>
          <p14:tracePt t="112635" x="3152775" y="4686300"/>
          <p14:tracePt t="112652" x="3181350" y="4695825"/>
          <p14:tracePt t="112669" x="3181350" y="4714875"/>
          <p14:tracePt t="112686" x="3190875" y="4733925"/>
          <p14:tracePt t="112702" x="3209925" y="4762500"/>
          <p14:tracePt t="112719" x="3238500" y="4800600"/>
          <p14:tracePt t="112736" x="3248025" y="4819650"/>
          <p14:tracePt t="112752" x="3248025" y="4848225"/>
          <p14:tracePt t="112769" x="3257550" y="4867275"/>
          <p14:tracePt t="112786" x="3257550" y="4886325"/>
          <p14:tracePt t="112802" x="3257550" y="4914900"/>
          <p14:tracePt t="112803" x="3257550" y="4924425"/>
          <p14:tracePt t="112819" x="3257550" y="4943475"/>
          <p14:tracePt t="112836" x="3257550" y="4981575"/>
          <p14:tracePt t="112852" x="3257550" y="5019675"/>
          <p14:tracePt t="112869" x="3248025" y="5048250"/>
          <p14:tracePt t="112886" x="3219450" y="5067300"/>
          <p14:tracePt t="112902" x="3209925" y="5105400"/>
          <p14:tracePt t="112919" x="3200400" y="5143500"/>
          <p14:tracePt t="112937" x="3190875" y="5153025"/>
          <p14:tracePt t="112940" x="3181350" y="5162550"/>
          <p14:tracePt t="112952" x="3171825" y="5162550"/>
          <p14:tracePt t="112969" x="3152775" y="5172075"/>
          <p14:tracePt t="112986" x="3143250" y="5200650"/>
          <p14:tracePt t="112986" x="3133725" y="5200650"/>
          <p14:tracePt t="113002" x="3124200" y="5200650"/>
          <p14:tracePt t="113003" x="3114675" y="5210175"/>
          <p14:tracePt t="113019" x="3076575" y="5210175"/>
          <p14:tracePt t="113036" x="3057525" y="5219700"/>
          <p14:tracePt t="113052" x="3019425" y="5219700"/>
          <p14:tracePt t="113069" x="2981325" y="5219700"/>
          <p14:tracePt t="113086" x="2952750" y="5219700"/>
          <p14:tracePt t="113102" x="2924175" y="5219700"/>
          <p14:tracePt t="113119" x="2905125" y="5210175"/>
          <p14:tracePt t="113135" x="2886075" y="5191125"/>
          <p14:tracePt t="113153" x="2876550" y="5181600"/>
          <p14:tracePt t="113169" x="2847975" y="5162550"/>
          <p14:tracePt t="113185" x="2838450" y="5153025"/>
          <p14:tracePt t="113203" x="2828925" y="5143500"/>
          <p14:tracePt t="113219" x="2828925" y="5124450"/>
          <p14:tracePt t="113236" x="2819400" y="5124450"/>
          <p14:tracePt t="113252" x="2819400" y="5114925"/>
          <p14:tracePt t="113269" x="2819400" y="5105400"/>
          <p14:tracePt t="113307" x="2819400" y="5095875"/>
          <p14:tracePt t="113460" x="0" y="0"/>
        </p14:tracePtLst>
        <p14:tracePtLst>
          <p14:tracePt t="128231" x="3514725" y="5248275"/>
          <p14:tracePt t="128294" x="3505200" y="5248275"/>
          <p14:tracePt t="128302" x="3495675" y="5238750"/>
          <p14:tracePt t="128311" x="3476625" y="5238750"/>
          <p14:tracePt t="128322" x="3467100" y="5219700"/>
          <p14:tracePt t="128339" x="3457575" y="5219700"/>
          <p14:tracePt t="128357" x="3448050" y="5210175"/>
          <p14:tracePt t="128372" x="3429000" y="5200650"/>
          <p14:tracePt t="128454" x="3438525" y="5200650"/>
          <p14:tracePt t="128462" x="3448050" y="5200650"/>
          <p14:tracePt t="128472" x="3457575" y="5200650"/>
          <p14:tracePt t="128490" x="3524250" y="5200650"/>
          <p14:tracePt t="128506" x="3609975" y="5200650"/>
          <p14:tracePt t="128522" x="3676650" y="5200650"/>
          <p14:tracePt t="128539" x="3762375" y="5200650"/>
          <p14:tracePt t="128556" x="3829050" y="5200650"/>
          <p14:tracePt t="128572" x="3895725" y="5200650"/>
          <p14:tracePt t="128589" x="3962400" y="5200650"/>
          <p14:tracePt t="128605" x="4029075" y="5200650"/>
          <p14:tracePt t="128623" x="4152900" y="5200650"/>
          <p14:tracePt t="128640" x="4200525" y="5200650"/>
          <p14:tracePt t="128656" x="4248150" y="5200650"/>
          <p14:tracePt t="128672" x="4295775" y="5200650"/>
          <p14:tracePt t="128689" x="4333875" y="5200650"/>
          <p14:tracePt t="128706" x="4371975" y="5200650"/>
          <p14:tracePt t="128722" x="4381500" y="5200650"/>
          <p14:tracePt t="128739" x="4391025" y="5200650"/>
          <p14:tracePt t="128855" x="4381500" y="5200650"/>
          <p14:tracePt t="128863" x="4352925" y="5200650"/>
          <p14:tracePt t="128872" x="4295775" y="5200650"/>
          <p14:tracePt t="128889" x="4181475" y="5200650"/>
          <p14:tracePt t="128906" x="4019550" y="5200650"/>
          <p14:tracePt t="128922" x="3886200" y="5200650"/>
          <p14:tracePt t="128939" x="3762375" y="5210175"/>
          <p14:tracePt t="128956" x="3676650" y="5210175"/>
          <p14:tracePt t="128972" x="3629025" y="5210175"/>
          <p14:tracePt t="128989" x="3581400" y="5210175"/>
          <p14:tracePt t="129006" x="3543300" y="5210175"/>
          <p14:tracePt t="129022" x="3514725" y="5210175"/>
          <p14:tracePt t="129023" x="3495675" y="5210175"/>
          <p14:tracePt t="129039" x="3476625" y="5210175"/>
          <p14:tracePt t="129056" x="3467100" y="5210175"/>
          <p14:tracePt t="129167" x="3495675" y="5210175"/>
          <p14:tracePt t="129175" x="3533775" y="5210175"/>
          <p14:tracePt t="129189" x="3562350" y="5229225"/>
          <p14:tracePt t="129205" x="3657600" y="5238750"/>
          <p14:tracePt t="129222" x="3762375" y="5257800"/>
          <p14:tracePt t="129239" x="3924300" y="5257800"/>
          <p14:tracePt t="129255" x="4010025" y="5257800"/>
          <p14:tracePt t="129272" x="4105275" y="5257800"/>
          <p14:tracePt t="129288" x="4210050" y="5257800"/>
          <p14:tracePt t="129305" x="4324350" y="5257800"/>
          <p14:tracePt t="129322" x="4419600" y="5257800"/>
          <p14:tracePt t="129339" x="4486275" y="5257800"/>
          <p14:tracePt t="129355" x="4524375" y="5257800"/>
          <p14:tracePt t="129372" x="4543425" y="5257800"/>
          <p14:tracePt t="129388" x="4572000" y="5257800"/>
          <p14:tracePt t="129406" x="4581525" y="5257800"/>
          <p14:tracePt t="129422" x="4591050" y="5257800"/>
          <p14:tracePt t="129438" x="4600575" y="5257800"/>
          <p14:tracePt t="129455" x="4638675" y="5257800"/>
          <p14:tracePt t="129472" x="4657725" y="5257800"/>
          <p14:tracePt t="129583" x="4648200" y="5257800"/>
          <p14:tracePt t="129591" x="4610100" y="5257800"/>
          <p14:tracePt t="129598" x="4552950" y="5257800"/>
          <p14:tracePt t="129607" x="4495800" y="5257800"/>
          <p14:tracePt t="129622" x="4410075" y="5257800"/>
          <p14:tracePt t="129639" x="4171950" y="5257800"/>
          <p14:tracePt t="129655" x="4048125" y="5257800"/>
          <p14:tracePt t="129672" x="3962400" y="5257800"/>
          <p14:tracePt t="129689" x="3914775" y="5257800"/>
          <p14:tracePt t="129705" x="3867150" y="5257800"/>
          <p14:tracePt t="129722" x="3819525" y="5257800"/>
          <p14:tracePt t="129739" x="3781425" y="5257800"/>
          <p14:tracePt t="129755" x="3714750" y="5257800"/>
          <p14:tracePt t="129772" x="3676650" y="5238750"/>
          <p14:tracePt t="129789" x="3638550" y="5238750"/>
          <p14:tracePt t="129805" x="3619500" y="5229225"/>
          <p14:tracePt t="129822" x="3600450" y="5219700"/>
          <p14:tracePt t="129823" x="3590925" y="5219700"/>
          <p14:tracePt t="129839" x="3552825" y="5219700"/>
          <p14:tracePt t="129855" x="3514725" y="5219700"/>
          <p14:tracePt t="129872" x="3476625" y="5210175"/>
          <p14:tracePt t="129889" x="3467100" y="5210175"/>
          <p14:tracePt t="130647" x="3457575" y="5210175"/>
          <p14:tracePt t="130655" x="3448050" y="5229225"/>
          <p14:tracePt t="130663" x="3438525" y="5238750"/>
          <p14:tracePt t="130672" x="3400425" y="5257800"/>
          <p14:tracePt t="130689" x="3324225" y="5286375"/>
          <p14:tracePt t="130706" x="3209925" y="5314950"/>
          <p14:tracePt t="130722" x="3019425" y="5334000"/>
          <p14:tracePt t="130739" x="2847975" y="5362575"/>
          <p14:tracePt t="130756" x="2686050" y="5381625"/>
          <p14:tracePt t="130773" x="2543175" y="5381625"/>
          <p14:tracePt t="130789" x="2362200" y="5381625"/>
          <p14:tracePt t="130806" x="2124075" y="5372100"/>
          <p14:tracePt t="130823" x="1895475" y="5314950"/>
          <p14:tracePt t="130823" x="1790700" y="5295900"/>
          <p14:tracePt t="130839" x="1666875" y="5286375"/>
          <p14:tracePt t="130856" x="1590675" y="5267325"/>
          <p14:tracePt t="130873" x="1533525" y="5238750"/>
          <p14:tracePt t="130889" x="1514475" y="5229225"/>
          <p14:tracePt t="130906" x="1495425" y="5219700"/>
          <p14:tracePt t="130923" x="1466850" y="5210175"/>
          <p14:tracePt t="130939" x="1438275" y="5200650"/>
          <p14:tracePt t="130956" x="1409700" y="5181600"/>
          <p14:tracePt t="130972" x="1343025" y="5172075"/>
          <p14:tracePt t="130989" x="1238250" y="5172075"/>
          <p14:tracePt t="131006" x="1123950" y="5172075"/>
          <p14:tracePt t="131022" x="1057275" y="5172075"/>
          <p14:tracePt t="131039" x="990600" y="5172075"/>
          <p14:tracePt t="131127" x="990600" y="5162550"/>
          <p14:tracePt t="131183" x="1000125" y="5162550"/>
          <p14:tracePt t="131191" x="1038225" y="5162550"/>
          <p14:tracePt t="131199" x="1066800" y="5191125"/>
          <p14:tracePt t="131207" x="1133475" y="5191125"/>
          <p14:tracePt t="131222" x="1209675" y="5191125"/>
          <p14:tracePt t="131239" x="1495425" y="5191125"/>
          <p14:tracePt t="131256" x="1638300" y="5191125"/>
          <p14:tracePt t="131272" x="1714500" y="5191125"/>
          <p14:tracePt t="131289" x="1752600" y="5191125"/>
          <p14:tracePt t="131391" x="1762125" y="5191125"/>
          <p14:tracePt t="131431" x="1771650" y="5191125"/>
          <p14:tracePt t="131447" x="1790700" y="5191125"/>
          <p14:tracePt t="131456" x="1800225" y="5191125"/>
          <p14:tracePt t="131463" x="1847850" y="5191125"/>
          <p14:tracePt t="131472" x="1905000" y="5191125"/>
          <p14:tracePt t="131489" x="2066925" y="5191125"/>
          <p14:tracePt t="131506" x="2228850" y="5191125"/>
          <p14:tracePt t="131522" x="2314575" y="5191125"/>
          <p14:tracePt t="131539" x="2352675" y="5191125"/>
          <p14:tracePt t="131887" x="2362200" y="5191125"/>
          <p14:tracePt t="131895" x="2371725" y="5191125"/>
          <p14:tracePt t="131906" x="2409825" y="5210175"/>
          <p14:tracePt t="131923" x="2562225" y="5257800"/>
          <p14:tracePt t="131939" x="2724150" y="5286375"/>
          <p14:tracePt t="131956" x="2943225" y="5324475"/>
          <p14:tracePt t="131973" x="3190875" y="5362575"/>
          <p14:tracePt t="131989" x="3409950" y="5400675"/>
          <p14:tracePt t="132006" x="3543300" y="5400675"/>
          <p14:tracePt t="132023" x="3686175" y="5400675"/>
          <p14:tracePt t="132039" x="3752850" y="5400675"/>
          <p14:tracePt t="132056" x="3800475" y="5400675"/>
          <p14:tracePt t="132073" x="3838575" y="5381625"/>
          <p14:tracePt t="132089" x="3886200" y="5372100"/>
          <p14:tracePt t="132106" x="3962400" y="5362575"/>
          <p14:tracePt t="132123" x="4029075" y="5343525"/>
          <p14:tracePt t="132139" x="4076700" y="5334000"/>
          <p14:tracePt t="132157" x="4105275" y="5324475"/>
          <p14:tracePt t="132173" x="4114800" y="5314950"/>
          <p14:tracePt t="132189" x="4133850" y="5295900"/>
          <p14:tracePt t="132208" x="4162425" y="5295900"/>
          <p14:tracePt t="132211" x="4171950" y="5295900"/>
          <p14:tracePt t="132295" x="4171950" y="5286375"/>
          <p14:tracePt t="132311" x="4143375" y="5286375"/>
          <p14:tracePt t="132319" x="4114800" y="5276850"/>
          <p14:tracePt t="132327" x="4095750" y="5276850"/>
          <p14:tracePt t="132339" x="4067175" y="5257800"/>
          <p14:tracePt t="132356" x="4000500" y="5257800"/>
          <p14:tracePt t="132373" x="3943350" y="5248275"/>
          <p14:tracePt t="132390" x="3876675" y="5238750"/>
          <p14:tracePt t="132406" x="3838575" y="5238750"/>
          <p14:tracePt t="132423" x="3829050" y="5219700"/>
          <p14:tracePt t="132519" x="3867150" y="5219700"/>
          <p14:tracePt t="132527" x="3895725" y="5229225"/>
          <p14:tracePt t="132539" x="3952875" y="5229225"/>
          <p14:tracePt t="132556" x="4076700" y="5229225"/>
          <p14:tracePt t="132573" x="4171950" y="5229225"/>
          <p14:tracePt t="132590" x="4286250" y="5229225"/>
          <p14:tracePt t="132606" x="4410075" y="5229225"/>
          <p14:tracePt t="132623" x="4505325" y="5229225"/>
          <p14:tracePt t="132624" x="4562475" y="5229225"/>
          <p14:tracePt t="132640" x="4629150" y="5229225"/>
          <p14:tracePt t="132656" x="4667250" y="5229225"/>
          <p14:tracePt t="132673" x="4705350" y="5229225"/>
          <p14:tracePt t="132760" x="4695825" y="5229225"/>
          <p14:tracePt t="132767" x="4686300" y="5229225"/>
          <p14:tracePt t="132775" x="4667250" y="5229225"/>
          <p14:tracePt t="132789" x="4610100" y="5229225"/>
          <p14:tracePt t="132806" x="4486275" y="5229225"/>
          <p14:tracePt t="132822" x="4352925" y="5238750"/>
          <p14:tracePt t="132840" x="4210050" y="5267325"/>
          <p14:tracePt t="132856" x="4124325" y="5286375"/>
          <p14:tracePt t="132873" x="4067175" y="5286375"/>
          <p14:tracePt t="132889" x="4048125" y="5286375"/>
          <p14:tracePt t="132906" x="4029075" y="5286375"/>
          <p14:tracePt t="132927" x="4019550" y="5286375"/>
          <p14:tracePt t="132944" x="4019550" y="5295900"/>
          <p14:tracePt t="133031" x="4029075" y="5295900"/>
          <p14:tracePt t="133040" x="4038600" y="5295900"/>
          <p14:tracePt t="133048" x="4067175" y="5295900"/>
          <p14:tracePt t="133056" x="4105275" y="5295900"/>
          <p14:tracePt t="133073" x="4191000" y="5286375"/>
          <p14:tracePt t="133090" x="4314825" y="5248275"/>
          <p14:tracePt t="133106" x="4457700" y="5238750"/>
          <p14:tracePt t="133123" x="4572000" y="5210175"/>
          <p14:tracePt t="133139" x="4676775" y="5210175"/>
          <p14:tracePt t="133156" x="4743450" y="5191125"/>
          <p14:tracePt t="133173" x="4762500" y="5181600"/>
          <p14:tracePt t="133189" x="4791075" y="5181600"/>
          <p14:tracePt t="133208" x="4800600" y="5181600"/>
          <p14:tracePt t="133768" x="0" y="0"/>
        </p14:tracePtLst>
        <p14:tracePtLst>
          <p14:tracePt t="155029" x="2419350" y="3333750"/>
          <p14:tracePt t="155037" x="2409825" y="3333750"/>
          <p14:tracePt t="155069" x="2400300" y="3333750"/>
          <p14:tracePt t="155093" x="2390775" y="3333750"/>
          <p14:tracePt t="155109" x="2381250" y="3333750"/>
          <p14:tracePt t="155125" x="2371725" y="3333750"/>
          <p14:tracePt t="155133" x="2352675" y="3333750"/>
          <p14:tracePt t="155144" x="2343150" y="3333750"/>
          <p14:tracePt t="155160" x="2333625" y="3333750"/>
          <p14:tracePt t="155177" x="2314575" y="3333750"/>
          <p14:tracePt t="155193" x="2276475" y="3333750"/>
          <p14:tracePt t="155210" x="2257425" y="3333750"/>
          <p14:tracePt t="155227" x="2247900" y="3333750"/>
          <p14:tracePt t="155389" x="2257425" y="3343275"/>
          <p14:tracePt t="155397" x="2266950" y="3343275"/>
          <p14:tracePt t="155410" x="2276475" y="3343275"/>
          <p14:tracePt t="155427" x="2286000" y="3352800"/>
          <p14:tracePt t="155444" x="2324100" y="3352800"/>
          <p14:tracePt t="155461" x="2362200" y="3352800"/>
          <p14:tracePt t="155477" x="2390775" y="3352800"/>
          <p14:tracePt t="155494" x="2409825" y="3352800"/>
          <p14:tracePt t="155510" x="2428875" y="3352800"/>
          <p14:tracePt t="155597" x="2419350" y="3352800"/>
          <p14:tracePt t="155605" x="2409825" y="3352800"/>
          <p14:tracePt t="155613" x="2400300" y="3352800"/>
          <p14:tracePt t="155628" x="2390775" y="3352800"/>
          <p14:tracePt t="155644" x="2371725" y="3352800"/>
          <p14:tracePt t="155660" x="2324100" y="3352800"/>
          <p14:tracePt t="155661" x="2305050" y="3352800"/>
          <p14:tracePt t="155677" x="2276475" y="3352800"/>
          <p14:tracePt t="155694" x="2266950" y="3352800"/>
          <p14:tracePt t="155710" x="2247900" y="3352800"/>
          <p14:tracePt t="155821" x="2257425" y="3362325"/>
          <p14:tracePt t="155829" x="2266950" y="3362325"/>
          <p14:tracePt t="155837" x="2276475" y="3362325"/>
          <p14:tracePt t="155845" x="2295525" y="3381375"/>
          <p14:tracePt t="155860" x="2324100" y="3390900"/>
          <p14:tracePt t="155878" x="2400300" y="3390900"/>
          <p14:tracePt t="155894" x="2466975" y="3390900"/>
          <p14:tracePt t="155910" x="2514600" y="3390900"/>
          <p14:tracePt t="155927" x="2543175" y="3390900"/>
          <p14:tracePt t="156069" x="2514600" y="3390900"/>
          <p14:tracePt t="156077" x="2486025" y="3390900"/>
          <p14:tracePt t="156085" x="2447925" y="3390900"/>
          <p14:tracePt t="156094" x="2390775" y="3390900"/>
          <p14:tracePt t="156110" x="2305050" y="3390900"/>
          <p14:tracePt t="156127" x="2219325" y="3390900"/>
          <p14:tracePt t="156144" x="2171700" y="3390900"/>
          <p14:tracePt t="156160" x="2162175" y="3400425"/>
          <p14:tracePt t="156261" x="2171700" y="3400425"/>
          <p14:tracePt t="156269" x="2181225" y="3400425"/>
          <p14:tracePt t="156278" x="2219325" y="3400425"/>
          <p14:tracePt t="156294" x="2305050" y="3400425"/>
          <p14:tracePt t="156310" x="2419350" y="3400425"/>
          <p14:tracePt t="156327" x="2524125" y="3400425"/>
          <p14:tracePt t="156344" x="2609850" y="3400425"/>
          <p14:tracePt t="156361" x="2657475" y="3381375"/>
          <p14:tracePt t="156377" x="2686050" y="3381375"/>
          <p14:tracePt t="156394" x="2695575" y="3381375"/>
          <p14:tracePt t="156461" x="2695575" y="3371850"/>
          <p14:tracePt t="156478" x="2676525" y="3371850"/>
          <p14:tracePt t="156485" x="2657475" y="3371850"/>
          <p14:tracePt t="156494" x="2600325" y="3371850"/>
          <p14:tracePt t="156510" x="2466975" y="3371850"/>
          <p14:tracePt t="156527" x="2324100" y="3371850"/>
          <p14:tracePt t="156544" x="2228850" y="3371850"/>
          <p14:tracePt t="156560" x="2143125" y="3371850"/>
          <p14:tracePt t="156578" x="2124075" y="3371850"/>
          <p14:tracePt t="156701" x="2133600" y="3371850"/>
          <p14:tracePt t="156709" x="2152650" y="3371850"/>
          <p14:tracePt t="156717" x="2181225" y="3371850"/>
          <p14:tracePt t="156727" x="2219325" y="3371850"/>
          <p14:tracePt t="156744" x="2343150" y="3371850"/>
          <p14:tracePt t="156760" x="2457450" y="3371850"/>
          <p14:tracePt t="156778" x="2543175" y="3362325"/>
          <p14:tracePt t="156794" x="2609850" y="3343275"/>
          <p14:tracePt t="156811" x="2628900" y="3343275"/>
          <p14:tracePt t="156827" x="2667000" y="3333750"/>
          <p14:tracePt t="156844" x="2676525" y="3333750"/>
          <p14:tracePt t="156941" x="2667000" y="3333750"/>
          <p14:tracePt t="156949" x="2628900" y="3333750"/>
          <p14:tracePt t="156960" x="2571750" y="3333750"/>
          <p14:tracePt t="156977" x="2447925" y="3352800"/>
          <p14:tracePt t="156994" x="2333625" y="3371850"/>
          <p14:tracePt t="157011" x="2200275" y="3371850"/>
          <p14:tracePt t="157028" x="2095500" y="3371850"/>
          <p14:tracePt t="157044" x="2047875" y="3371850"/>
          <p14:tracePt t="157061" x="2038350" y="3371850"/>
          <p14:tracePt t="157062" x="2019300" y="3371850"/>
          <p14:tracePt t="157173" x="2028825" y="3371850"/>
          <p14:tracePt t="157181" x="2038350" y="3371850"/>
          <p14:tracePt t="157194" x="2047875" y="3371850"/>
          <p14:tracePt t="157211" x="2114550" y="3381375"/>
          <p14:tracePt t="157227" x="2228850" y="3381375"/>
          <p14:tracePt t="157244" x="2362200" y="3381375"/>
          <p14:tracePt t="157261" x="2524125" y="3381375"/>
          <p14:tracePt t="157261" x="2638425" y="3381375"/>
          <p14:tracePt t="157278" x="2771775" y="3381375"/>
          <p14:tracePt t="157294" x="2857500" y="3381375"/>
          <p14:tracePt t="157311" x="2886075" y="3381375"/>
          <p14:tracePt t="157328" x="2895600" y="3381375"/>
          <p14:tracePt t="157429" x="2886075" y="3371850"/>
          <p14:tracePt t="157437" x="2838450" y="3371850"/>
          <p14:tracePt t="157445" x="2781300" y="3371850"/>
          <p14:tracePt t="157461" x="2695575" y="3371850"/>
          <p14:tracePt t="157478" x="2505075" y="3371850"/>
          <p14:tracePt t="157494" x="2400300" y="3390900"/>
          <p14:tracePt t="157511" x="2352675" y="3390900"/>
          <p14:tracePt t="157527" x="2343150" y="3390900"/>
          <p14:tracePt t="157685" x="2352675" y="3390900"/>
          <p14:tracePt t="157694" x="2362200" y="3390900"/>
          <p14:tracePt t="157701" x="2400300" y="3390900"/>
          <p14:tracePt t="157711" x="2438400" y="3390900"/>
          <p14:tracePt t="157728" x="2524125" y="3381375"/>
          <p14:tracePt t="157744" x="2647950" y="3371850"/>
          <p14:tracePt t="157760" x="2790825" y="3352800"/>
          <p14:tracePt t="157777" x="2905125" y="3324225"/>
          <p14:tracePt t="157794" x="2971800" y="3305175"/>
          <p14:tracePt t="157810" x="3009900" y="3295650"/>
          <p14:tracePt t="157827" x="3038475" y="3295650"/>
          <p14:tracePt t="158654" x="3019425" y="3295650"/>
          <p14:tracePt t="158670" x="3009900" y="3305175"/>
          <p14:tracePt t="158678" x="3009900" y="3314700"/>
          <p14:tracePt t="158686" x="2990850" y="3343275"/>
          <p14:tracePt t="158694" x="2971800" y="3352800"/>
          <p14:tracePt t="158711" x="2943225" y="3381375"/>
          <p14:tracePt t="158728" x="2905125" y="3409950"/>
          <p14:tracePt t="158744" x="2867025" y="3438525"/>
          <p14:tracePt t="158761" x="2847975" y="3448050"/>
          <p14:tracePt t="158778" x="2809875" y="3476625"/>
          <p14:tracePt t="158794" x="2771775" y="3495675"/>
          <p14:tracePt t="158811" x="2752725" y="3514725"/>
          <p14:tracePt t="158828" x="2743200" y="3533775"/>
          <p14:tracePt t="158844" x="2724150" y="3543300"/>
          <p14:tracePt t="158878" x="2705100" y="3543300"/>
          <p14:tracePt t="158902" x="2695575" y="3543300"/>
          <p14:tracePt t="158910" x="2686050" y="3543300"/>
          <p14:tracePt t="158918" x="2667000" y="3543300"/>
          <p14:tracePt t="158928" x="2647950" y="3524250"/>
          <p14:tracePt t="158944" x="2628900" y="3524250"/>
          <p14:tracePt t="158961" x="2609850" y="3514725"/>
          <p14:tracePt t="158978" x="2581275" y="3505200"/>
          <p14:tracePt t="158994" x="2571750" y="3505200"/>
          <p14:tracePt t="159011" x="2562225" y="3505200"/>
          <p14:tracePt t="159028" x="2543175" y="3505200"/>
          <p14:tracePt t="159044" x="2514600" y="3495675"/>
          <p14:tracePt t="159062" x="2495550" y="3495675"/>
          <p14:tracePt t="159062" x="2466975" y="3486150"/>
          <p14:tracePt t="159078" x="2447925" y="3476625"/>
          <p14:tracePt t="159095" x="2409825" y="3448050"/>
          <p14:tracePt t="159111" x="2390775" y="3438525"/>
          <p14:tracePt t="159128" x="2352675" y="3429000"/>
          <p14:tracePt t="159144" x="2324100" y="3409950"/>
          <p14:tracePt t="159161" x="2286000" y="3400425"/>
          <p14:tracePt t="159178" x="2266950" y="3390900"/>
          <p14:tracePt t="159194" x="2238375" y="3390900"/>
          <p14:tracePt t="159211" x="2228850" y="3381375"/>
          <p14:tracePt t="159230" x="2219325" y="3371850"/>
          <p14:tracePt t="159244" x="2209800" y="3362325"/>
          <p14:tracePt t="159261" x="2200275" y="3343275"/>
          <p14:tracePt t="159262" x="2190750" y="3333750"/>
          <p14:tracePt t="159278" x="2171700" y="3324225"/>
          <p14:tracePt t="159295" x="2152650" y="3314700"/>
          <p14:tracePt t="159311" x="2152650" y="3305175"/>
          <p14:tracePt t="159328" x="2143125" y="3295650"/>
          <p14:tracePt t="159345" x="2143125" y="3267075"/>
          <p14:tracePt t="159361" x="2133600" y="3248025"/>
          <p14:tracePt t="159378" x="2114550" y="3209925"/>
          <p14:tracePt t="159394" x="2105025" y="3190875"/>
          <p14:tracePt t="159411" x="2105025" y="3162300"/>
          <p14:tracePt t="159428" x="2105025" y="3143250"/>
          <p14:tracePt t="159444" x="2105025" y="3124200"/>
          <p14:tracePt t="159461" x="2105025" y="3086100"/>
          <p14:tracePt t="159462" x="2105025" y="3067050"/>
          <p14:tracePt t="159478" x="2105025" y="3028950"/>
          <p14:tracePt t="159495" x="2105025" y="2990850"/>
          <p14:tracePt t="159512" x="2124075" y="2971800"/>
          <p14:tracePt t="159528" x="2124075" y="2933700"/>
          <p14:tracePt t="159544" x="2133600" y="2914650"/>
          <p14:tracePt t="159561" x="2143125" y="2895600"/>
          <p14:tracePt t="159577" x="2152650" y="2867025"/>
          <p14:tracePt t="159595" x="2162175" y="2847975"/>
          <p14:tracePt t="159598" x="2171700" y="2847975"/>
          <p14:tracePt t="159610" x="2190750" y="2838450"/>
          <p14:tracePt t="159627" x="2209800" y="2819400"/>
          <p14:tracePt t="159644" x="2219325" y="2819400"/>
          <p14:tracePt t="159662" x="2228850" y="2800350"/>
          <p14:tracePt t="159662" x="2238375" y="2800350"/>
          <p14:tracePt t="159678" x="2266950" y="2800350"/>
          <p14:tracePt t="159694" x="2286000" y="2800350"/>
          <p14:tracePt t="159711" x="2305050" y="2809875"/>
          <p14:tracePt t="159727" x="2343150" y="2819400"/>
          <p14:tracePt t="159746" x="2362200" y="2828925"/>
          <p14:tracePt t="159761" x="2390775" y="2847975"/>
          <p14:tracePt t="159777" x="2400300" y="2857500"/>
          <p14:tracePt t="159793" x="2409825" y="2886075"/>
          <p14:tracePt t="159810" x="2438400" y="2905125"/>
          <p14:tracePt t="159828" x="2447925" y="2933700"/>
          <p14:tracePt t="159844" x="2457450" y="2962275"/>
          <p14:tracePt t="159861" x="2466975" y="3000375"/>
          <p14:tracePt t="159877" x="2486025" y="3038475"/>
          <p14:tracePt t="159878" x="2495550" y="3057525"/>
          <p14:tracePt t="159894" x="2495550" y="3095625"/>
          <p14:tracePt t="159911" x="2505075" y="3133725"/>
          <p14:tracePt t="159927" x="2505075" y="3171825"/>
          <p14:tracePt t="159944" x="2505075" y="3200400"/>
          <p14:tracePt t="159961" x="2505075" y="3228975"/>
          <p14:tracePt t="159977" x="2505075" y="3248025"/>
          <p14:tracePt t="159994" x="2505075" y="3267075"/>
          <p14:tracePt t="160010" x="2505075" y="3295650"/>
          <p14:tracePt t="160027" x="2495550" y="3314700"/>
          <p14:tracePt t="160044" x="2466975" y="3324225"/>
          <p14:tracePt t="160061" x="2447925" y="3352800"/>
          <p14:tracePt t="160077" x="2428875" y="3362325"/>
          <p14:tracePt t="160078" x="2409825" y="3362325"/>
          <p14:tracePt t="160094" x="2381250" y="3371850"/>
          <p14:tracePt t="160111" x="2352675" y="3371850"/>
          <p14:tracePt t="160127" x="2324100" y="3371850"/>
          <p14:tracePt t="160144" x="2295525" y="3371850"/>
          <p14:tracePt t="160161" x="2276475" y="3371850"/>
          <p14:tracePt t="160178" x="2247900" y="3371850"/>
          <p14:tracePt t="160194" x="2209800" y="3371850"/>
          <p14:tracePt t="160211" x="2190750" y="3371850"/>
          <p14:tracePt t="160228" x="2162175" y="3362325"/>
          <p14:tracePt t="160244" x="2152650" y="3343275"/>
          <p14:tracePt t="160261" x="2143125" y="3333750"/>
          <p14:tracePt t="160279" x="2143125" y="3324225"/>
          <p14:tracePt t="160295" x="2133600" y="3314700"/>
          <p14:tracePt t="160311" x="2133600" y="3305175"/>
          <p14:tracePt t="160328" x="2124075" y="3276600"/>
          <p14:tracePt t="160345" x="2105025" y="3257550"/>
          <p14:tracePt t="160361" x="2105025" y="3248025"/>
          <p14:tracePt t="160378" x="2105025" y="3228975"/>
          <p14:tracePt t="160395" x="2105025" y="3200400"/>
          <p14:tracePt t="160411" x="2105025" y="3181350"/>
          <p14:tracePt t="160428" x="2105025" y="3162300"/>
          <p14:tracePt t="160445" x="2105025" y="3133725"/>
          <p14:tracePt t="160461" x="2105025" y="3114675"/>
          <p14:tracePt t="160478" x="2105025" y="3076575"/>
          <p14:tracePt t="160495" x="2105025" y="3057525"/>
          <p14:tracePt t="160511" x="2114550" y="3038475"/>
          <p14:tracePt t="160528" x="2114550" y="3000375"/>
          <p14:tracePt t="160545" x="2124075" y="2981325"/>
          <p14:tracePt t="160561" x="2133600" y="2971800"/>
          <p14:tracePt t="160578" x="2143125" y="2943225"/>
          <p14:tracePt t="160595" x="2152650" y="2924175"/>
          <p14:tracePt t="160613" x="2162175" y="2924175"/>
          <p14:tracePt t="160629" x="2181225" y="2914650"/>
          <p14:tracePt t="160645" x="2181225" y="2895600"/>
          <p14:tracePt t="160661" x="2190750" y="2895600"/>
          <p14:tracePt t="160678" x="2209800" y="2895600"/>
          <p14:tracePt t="160695" x="2228850" y="2895600"/>
          <p14:tracePt t="160711" x="2257425" y="2895600"/>
          <p14:tracePt t="160728" x="2276475" y="2905125"/>
          <p14:tracePt t="160745" x="2295525" y="2914650"/>
          <p14:tracePt t="160761" x="2324100" y="2924175"/>
          <p14:tracePt t="160778" x="2333625" y="2943225"/>
          <p14:tracePt t="160795" x="2343150" y="2952750"/>
          <p14:tracePt t="160811" x="2362200" y="2981325"/>
          <p14:tracePt t="160828" x="2390775" y="3000375"/>
          <p14:tracePt t="160845" x="2400300" y="3019425"/>
          <p14:tracePt t="160861" x="2400300" y="3048000"/>
          <p14:tracePt t="160878" x="2409825" y="3076575"/>
          <p14:tracePt t="160895" x="2409825" y="3105150"/>
          <p14:tracePt t="160911" x="2409825" y="3124200"/>
          <p14:tracePt t="160928" x="2409825" y="3143250"/>
          <p14:tracePt t="160945" x="2409825" y="3171825"/>
          <p14:tracePt t="160961" x="2409825" y="3190875"/>
          <p14:tracePt t="160978" x="2409825" y="3209925"/>
          <p14:tracePt t="160995" x="2409825" y="3238500"/>
          <p14:tracePt t="161011" x="2409825" y="3248025"/>
          <p14:tracePt t="161028" x="2409825" y="3267075"/>
          <p14:tracePt t="161045" x="2409825" y="3286125"/>
          <p14:tracePt t="161061" x="2409825" y="3305175"/>
          <p14:tracePt t="161079" x="2400300" y="3314700"/>
          <p14:tracePt t="161095" x="2390775" y="3324225"/>
          <p14:tracePt t="161111" x="2390775" y="3333750"/>
          <p14:tracePt t="161128" x="2371725" y="3343275"/>
          <p14:tracePt t="161145" x="2362200" y="3352800"/>
          <p14:tracePt t="161161" x="2352675" y="3371850"/>
          <p14:tracePt t="161178" x="2343150" y="3371850"/>
          <p14:tracePt t="161198" x="2333625" y="3371850"/>
          <p14:tracePt t="161230" x="2324100" y="3371850"/>
          <p14:tracePt t="161263" x="2305050" y="3371850"/>
          <p14:tracePt t="161334" x="2295525" y="3371850"/>
          <p14:tracePt t="161511" x="0" y="0"/>
        </p14:tracePtLst>
        <p14:tracePtLst>
          <p14:tracePt t="171547" x="2428875" y="3295650"/>
          <p14:tracePt t="171617" x="2428875" y="3314700"/>
          <p14:tracePt t="171633" x="2419350" y="3314700"/>
          <p14:tracePt t="171649" x="2419350" y="3324225"/>
          <p14:tracePt t="171657" x="2409825" y="3324225"/>
          <p14:tracePt t="171665" x="2400300" y="3333750"/>
          <p14:tracePt t="171682" x="2362200" y="3343275"/>
          <p14:tracePt t="171696" x="2352675" y="3352800"/>
          <p14:tracePt t="171713" x="2305050" y="3381375"/>
          <p14:tracePt t="171730" x="2266950" y="3390900"/>
          <p14:tracePt t="171746" x="2238375" y="3390900"/>
          <p14:tracePt t="171764" x="2209800" y="3390900"/>
          <p14:tracePt t="171779" x="2162175" y="3390900"/>
          <p14:tracePt t="171796" x="2133600" y="3390900"/>
          <p14:tracePt t="171812" x="2076450" y="3390900"/>
          <p14:tracePt t="171829" x="2057400" y="3390900"/>
          <p14:tracePt t="171880" x="2047875" y="3390900"/>
          <p14:tracePt t="171961" x="2057400" y="3390900"/>
          <p14:tracePt t="171968" x="2066925" y="3390900"/>
          <p14:tracePt t="171979" x="2095500" y="3390900"/>
          <p14:tracePt t="171996" x="2133600" y="3390900"/>
          <p14:tracePt t="172013" x="2181225" y="3390900"/>
          <p14:tracePt t="172029" x="2219325" y="3390900"/>
          <p14:tracePt t="172046" x="2247900" y="3390900"/>
          <p14:tracePt t="172063" x="2257425" y="3390900"/>
          <p14:tracePt t="172297" x="2247900" y="3390900"/>
          <p14:tracePt t="172305" x="2238375" y="3390900"/>
          <p14:tracePt t="172314" x="2228850" y="3390900"/>
          <p14:tracePt t="172331" x="2190750" y="3390900"/>
          <p14:tracePt t="172347" x="2162175" y="3390900"/>
          <p14:tracePt t="172425" x="2162175" y="3400425"/>
          <p14:tracePt t="172465" x="2171700" y="3409950"/>
          <p14:tracePt t="172473" x="2181225" y="3409950"/>
          <p14:tracePt t="172481" x="2190750" y="3409950"/>
          <p14:tracePt t="172497" x="2219325" y="3409950"/>
          <p14:tracePt t="172513" x="2247900" y="3409950"/>
          <p14:tracePt t="172530" x="2286000" y="3409950"/>
          <p14:tracePt t="172546" x="2333625" y="3409950"/>
          <p14:tracePt t="172563" x="2352675" y="3409950"/>
          <p14:tracePt t="172580" x="2371725" y="3409950"/>
          <p14:tracePt t="172673" x="2362200" y="3409950"/>
          <p14:tracePt t="172681" x="2352675" y="3409950"/>
          <p14:tracePt t="172689" x="2333625" y="3409950"/>
          <p14:tracePt t="172697" x="2305050" y="3409950"/>
          <p14:tracePt t="172713" x="2257425" y="3400425"/>
          <p14:tracePt t="172730" x="2219325" y="3400425"/>
          <p14:tracePt t="172747" x="2200275" y="3400425"/>
          <p14:tracePt t="172764" x="2162175" y="3400425"/>
          <p14:tracePt t="172782" x="2143125" y="3400425"/>
          <p14:tracePt t="172873" x="2152650" y="3400425"/>
          <p14:tracePt t="172881" x="2162175" y="3400425"/>
          <p14:tracePt t="172889" x="2171700" y="3400425"/>
          <p14:tracePt t="172897" x="2190750" y="3400425"/>
          <p14:tracePt t="172913" x="2200275" y="3400425"/>
          <p14:tracePt t="172930" x="2219325" y="3400425"/>
          <p14:tracePt t="172977" x="2228850" y="3400425"/>
          <p14:tracePt t="173113" x="2238375" y="3400425"/>
          <p14:tracePt t="173137" x="2257425" y="3400425"/>
          <p14:tracePt t="173177" x="2266950" y="3400425"/>
          <p14:tracePt t="173305" x="2276475" y="3400425"/>
          <p14:tracePt t="173425" x="2286000" y="3400425"/>
          <p14:tracePt t="173481" x="2295525" y="3400425"/>
          <p14:tracePt t="173505" x="2305050" y="3400425"/>
          <p14:tracePt t="173521" x="2324100" y="3400425"/>
          <p14:tracePt t="173577" x="2333625" y="3400425"/>
          <p14:tracePt t="173986" x="0" y="0"/>
        </p14:tracePtLst>
        <p14:tracePtLst>
          <p14:tracePt t="180475" x="1914525" y="5972175"/>
          <p14:tracePt t="180675" x="1905000" y="5972175"/>
          <p14:tracePt t="180723" x="1895475" y="5972175"/>
          <p14:tracePt t="180739" x="1885950" y="5972175"/>
          <p14:tracePt t="180755" x="1866900" y="5972175"/>
          <p14:tracePt t="180771" x="1857375" y="5972175"/>
          <p14:tracePt t="180795" x="1847850" y="5972175"/>
          <p14:tracePt t="180843" x="1838325" y="5972175"/>
          <p14:tracePt t="181059" x="1847850" y="5972175"/>
          <p14:tracePt t="181075" x="1857375" y="5972175"/>
          <p14:tracePt t="181083" x="1876425" y="5972175"/>
          <p14:tracePt t="181091" x="1885950" y="5972175"/>
          <p14:tracePt t="181115" x="1895475" y="5972175"/>
          <p14:tracePt t="181139" x="1905000" y="5972175"/>
          <p14:tracePt t="181147" x="1914525" y="5972175"/>
          <p14:tracePt t="181163" x="1924050" y="5972175"/>
          <p14:tracePt t="181179" x="1943100" y="5972175"/>
          <p14:tracePt t="181195" x="1952625" y="5972175"/>
          <p14:tracePt t="181211" x="1962150" y="5972175"/>
          <p14:tracePt t="181227" x="1971675" y="5972175"/>
          <p14:tracePt t="181235" x="1981200" y="5972175"/>
          <p14:tracePt t="181249" x="1990725" y="5972175"/>
          <p14:tracePt t="181267" x="2009775" y="5972175"/>
          <p14:tracePt t="181355" x="2000250" y="5972175"/>
          <p14:tracePt t="181379" x="1990725" y="5972175"/>
          <p14:tracePt t="181395" x="1981200" y="5972175"/>
          <p14:tracePt t="181411" x="1971675" y="5972175"/>
          <p14:tracePt t="181419" x="1962150" y="5981700"/>
          <p14:tracePt t="181431" x="1952625" y="5981700"/>
          <p14:tracePt t="181448" x="1914525" y="6000750"/>
          <p14:tracePt t="181465" x="1895475" y="6000750"/>
          <p14:tracePt t="181482" x="1866900" y="6000750"/>
          <p14:tracePt t="181498" x="1857375" y="6000750"/>
          <p14:tracePt t="181683" x="1866900" y="6000750"/>
          <p14:tracePt t="181691" x="1885950" y="6000750"/>
          <p14:tracePt t="181699" x="1895475" y="6000750"/>
          <p14:tracePt t="181715" x="1914525" y="6010275"/>
          <p14:tracePt t="181732" x="1952625" y="6010275"/>
          <p14:tracePt t="181748" x="1981200" y="6010275"/>
          <p14:tracePt t="181764" x="2009775" y="6010275"/>
          <p14:tracePt t="181781" x="2019300" y="6010275"/>
          <p14:tracePt t="181803" x="2028825" y="6010275"/>
          <p14:tracePt t="181835" x="2038350" y="6010275"/>
          <p14:tracePt t="181947" x="2028825" y="6010275"/>
          <p14:tracePt t="181955" x="1990725" y="6010275"/>
          <p14:tracePt t="181965" x="1943100" y="6000750"/>
          <p14:tracePt t="181982" x="1866900" y="5991225"/>
          <p14:tracePt t="181998" x="1800225" y="5991225"/>
          <p14:tracePt t="182014" x="1743075" y="5991225"/>
          <p14:tracePt t="182031" x="1714500" y="5991225"/>
          <p14:tracePt t="182048" x="1685925" y="5991225"/>
          <p14:tracePt t="182064" x="1676400" y="5991225"/>
          <p14:tracePt t="182155" x="1695450" y="5991225"/>
          <p14:tracePt t="182163" x="1704975" y="5991225"/>
          <p14:tracePt t="182171" x="1724025" y="5991225"/>
          <p14:tracePt t="182182" x="1752600" y="5991225"/>
          <p14:tracePt t="182198" x="1800225" y="5991225"/>
          <p14:tracePt t="182214" x="1847850" y="5991225"/>
          <p14:tracePt t="182231" x="1905000" y="5991225"/>
          <p14:tracePt t="182248" x="1971675" y="5991225"/>
          <p14:tracePt t="182265" x="2038350" y="5991225"/>
          <p14:tracePt t="182281" x="2066925" y="5991225"/>
          <p14:tracePt t="182298" x="2105025" y="5991225"/>
          <p14:tracePt t="182315" x="2124075" y="5991225"/>
          <p14:tracePt t="182315" x="2143125" y="5991225"/>
          <p14:tracePt t="182332" x="2171700" y="5991225"/>
          <p14:tracePt t="182867" x="2162175" y="5991225"/>
          <p14:tracePt t="182948" x="2152650" y="5991225"/>
          <p14:tracePt t="182995" x="2143125" y="5991225"/>
          <p14:tracePt t="183035" x="2124075" y="5991225"/>
          <p14:tracePt t="183044" x="2105025" y="5991225"/>
          <p14:tracePt t="183051" x="2076450" y="5991225"/>
          <p14:tracePt t="183065" x="2057400" y="5991225"/>
          <p14:tracePt t="183081" x="2000250" y="5991225"/>
          <p14:tracePt t="183098" x="1971675" y="5991225"/>
          <p14:tracePt t="183115" x="1943100" y="5991225"/>
          <p14:tracePt t="183116" x="1933575" y="5991225"/>
          <p14:tracePt t="183131" x="1924050" y="5991225"/>
          <p14:tracePt t="183148" x="1914525" y="5991225"/>
          <p14:tracePt t="183180" x="1905000" y="5991225"/>
          <p14:tracePt t="183236" x="1895475" y="5991225"/>
          <p14:tracePt t="183268" x="1876425" y="5991225"/>
          <p14:tracePt t="183284" x="1866900" y="5991225"/>
          <p14:tracePt t="183332" x="1857375" y="5991225"/>
          <p14:tracePt t="183419" x="1847850" y="5991225"/>
          <p14:tracePt t="183764" x="1857375" y="5991225"/>
          <p14:tracePt t="183900" x="1866900" y="5991225"/>
          <p14:tracePt t="183932" x="1885950" y="5991225"/>
          <p14:tracePt t="183941" x="1895475" y="5991225"/>
          <p14:tracePt t="183949" x="1905000" y="5991225"/>
          <p14:tracePt t="183965" x="1933575" y="5991225"/>
          <p14:tracePt t="183981" x="1962150" y="5991225"/>
          <p14:tracePt t="183998" x="2000250" y="6000750"/>
          <p14:tracePt t="184015" x="2028825" y="6000750"/>
          <p14:tracePt t="184032" x="2095500" y="6000750"/>
          <p14:tracePt t="184048" x="2181225" y="6000750"/>
          <p14:tracePt t="184065" x="2228850" y="6000750"/>
          <p14:tracePt t="184082" x="2295525" y="6000750"/>
          <p14:tracePt t="184098" x="2333625" y="6000750"/>
          <p14:tracePt t="184115" x="2381250" y="6000750"/>
          <p14:tracePt t="184116" x="2409825" y="6000750"/>
          <p14:tracePt t="184132" x="2457450" y="6000750"/>
          <p14:tracePt t="184148" x="2476500" y="6000750"/>
          <p14:tracePt t="185629" x="0" y="0"/>
        </p14:tracePtLst>
        <p14:tracePtLst>
          <p14:tracePt t="240394" x="2562225" y="5981700"/>
          <p14:tracePt t="240425" x="2552700" y="5981700"/>
          <p14:tracePt t="240442" x="2543175" y="5981700"/>
          <p14:tracePt t="240449" x="2533650" y="5981700"/>
          <p14:tracePt t="240459" x="2514600" y="5981700"/>
          <p14:tracePt t="240475" x="2495550" y="5981700"/>
          <p14:tracePt t="240492" x="2457450" y="5981700"/>
          <p14:tracePt t="240509" x="2409825" y="5981700"/>
          <p14:tracePt t="240525" x="2343150" y="5981700"/>
          <p14:tracePt t="240542" x="2238375" y="6000750"/>
          <p14:tracePt t="240559" x="2143125" y="6010275"/>
          <p14:tracePt t="240575" x="2038350" y="6029325"/>
          <p14:tracePt t="240592" x="1971675" y="6038850"/>
          <p14:tracePt t="240609" x="1924050" y="6038850"/>
          <p14:tracePt t="240625" x="1914525" y="6038850"/>
          <p14:tracePt t="240642" x="1905000" y="6038850"/>
          <p14:tracePt t="240665" x="1895475" y="6038850"/>
          <p14:tracePt t="240793" x="1905000" y="6038850"/>
          <p14:tracePt t="240801" x="1914525" y="6038850"/>
          <p14:tracePt t="240810" x="1924050" y="6038850"/>
          <p14:tracePt t="240826" x="1990725" y="6038850"/>
          <p14:tracePt t="240843" x="2057400" y="6038850"/>
          <p14:tracePt t="240859" x="2143125" y="6038850"/>
          <p14:tracePt t="240875" x="2209800" y="6038850"/>
          <p14:tracePt t="240892" x="2257425" y="6038850"/>
          <p14:tracePt t="240909" x="2286000" y="6038850"/>
          <p14:tracePt t="240925" x="2295525" y="6019800"/>
          <p14:tracePt t="240942" x="2305050" y="6019800"/>
          <p14:tracePt t="240959" x="2324100" y="6019800"/>
          <p14:tracePt t="240975" x="2333625" y="6010275"/>
          <p14:tracePt t="240992" x="2352675" y="6010275"/>
          <p14:tracePt t="241065" x="2352675" y="6000750"/>
          <p14:tracePt t="241089" x="2343150" y="6000750"/>
          <p14:tracePt t="241097" x="2333625" y="6000750"/>
          <p14:tracePt t="241109" x="2324100" y="6000750"/>
          <p14:tracePt t="241125" x="2228850" y="6000750"/>
          <p14:tracePt t="241142" x="2114550" y="6000750"/>
          <p14:tracePt t="241159" x="2000250" y="6000750"/>
          <p14:tracePt t="241176" x="1933575" y="6000750"/>
          <p14:tracePt t="241192" x="1895475" y="6000750"/>
          <p14:tracePt t="241209" x="1876425" y="6000750"/>
          <p14:tracePt t="241210" x="1866900" y="6000750"/>
          <p14:tracePt t="241337" x="1876425" y="6000750"/>
          <p14:tracePt t="241345" x="1885950" y="6000750"/>
          <p14:tracePt t="241359" x="1914525" y="6000750"/>
          <p14:tracePt t="241376" x="1990725" y="6000750"/>
          <p14:tracePt t="241392" x="2057400" y="6000750"/>
          <p14:tracePt t="241409" x="2162175" y="6000750"/>
          <p14:tracePt t="241410" x="2200275" y="6000750"/>
          <p14:tracePt t="241426" x="2305050" y="6000750"/>
          <p14:tracePt t="241443" x="2381250" y="6000750"/>
          <p14:tracePt t="241459" x="2447925" y="6000750"/>
          <p14:tracePt t="241476" x="2486025" y="6000750"/>
          <p14:tracePt t="241492" x="2533650" y="5981700"/>
          <p14:tracePt t="241509" x="2562225" y="5972175"/>
          <p14:tracePt t="241526" x="2571750" y="5972175"/>
          <p14:tracePt t="241674" x="2562225" y="5962650"/>
          <p14:tracePt t="241681" x="2524125" y="5962650"/>
          <p14:tracePt t="241692" x="2476500" y="5962650"/>
          <p14:tracePt t="241709" x="2381250" y="5962650"/>
          <p14:tracePt t="241726" x="2276475" y="5962650"/>
          <p14:tracePt t="241742" x="2181225" y="5962650"/>
          <p14:tracePt t="241759" x="2105025" y="5981700"/>
          <p14:tracePt t="241776" x="2057400" y="5991225"/>
          <p14:tracePt t="241792" x="2038350" y="5991225"/>
          <p14:tracePt t="241809" x="2009775" y="5991225"/>
          <p14:tracePt t="241954" x="2019300" y="5991225"/>
          <p14:tracePt t="241962" x="2028825" y="6010275"/>
          <p14:tracePt t="241970" x="2038350" y="6010275"/>
          <p14:tracePt t="241978" x="2047875" y="6010275"/>
          <p14:tracePt t="241992" x="2085975" y="6010275"/>
          <p14:tracePt t="242008" x="2152650" y="6019800"/>
          <p14:tracePt t="242025" x="2238375" y="6029325"/>
          <p14:tracePt t="242025" x="2295525" y="6048375"/>
          <p14:tracePt t="242042" x="2352675" y="6048375"/>
          <p14:tracePt t="242058" x="2400300" y="6048375"/>
          <p14:tracePt t="242075" x="2419350" y="6048375"/>
          <p14:tracePt t="242092" x="2438400" y="6048375"/>
          <p14:tracePt t="242109" x="2457450" y="6048375"/>
          <p14:tracePt t="242126" x="2476500" y="6048375"/>
          <p14:tracePt t="242142" x="2505075" y="6048375"/>
          <p14:tracePt t="242159" x="2524125" y="6048375"/>
          <p14:tracePt t="242176" x="2543175" y="6048375"/>
          <p14:tracePt t="242210" x="2552700" y="6048375"/>
          <p14:tracePt t="242242" x="2571750" y="6048375"/>
          <p14:tracePt t="242257" x="2581275" y="6048375"/>
          <p14:tracePt t="242674" x="2590800" y="6048375"/>
          <p14:tracePt t="242690" x="2600325" y="6048375"/>
          <p14:tracePt t="242722" x="2600325" y="6038850"/>
          <p14:tracePt t="242730" x="2609850" y="6038850"/>
          <p14:tracePt t="242770" x="2619375" y="6038850"/>
          <p14:tracePt t="242802" x="2638425" y="6038850"/>
          <p14:tracePt t="242810" x="2647950" y="6038850"/>
          <p14:tracePt t="242818" x="2695575" y="6038850"/>
          <p14:tracePt t="242826" x="2752725" y="6038850"/>
          <p14:tracePt t="242843" x="2933700" y="6038850"/>
          <p14:tracePt t="242859" x="3143250" y="6038850"/>
          <p14:tracePt t="242876" x="3267075" y="6019800"/>
          <p14:tracePt t="242892" x="3381375" y="6019800"/>
          <p14:tracePt t="242909" x="3486150" y="6019800"/>
          <p14:tracePt t="242926" x="3533775" y="6010275"/>
          <p14:tracePt t="242943" x="3600450" y="5991225"/>
          <p14:tracePt t="242959" x="3667125" y="5981700"/>
          <p14:tracePt t="242976" x="3743325" y="5962650"/>
          <p14:tracePt t="242993" x="3829050" y="5953125"/>
          <p14:tracePt t="243009" x="3895725" y="5934075"/>
          <p14:tracePt t="243010" x="3933825" y="5934075"/>
          <p14:tracePt t="243026" x="4000500" y="5924550"/>
          <p14:tracePt t="243043" x="4038600" y="5924550"/>
          <p14:tracePt t="243059" x="4105275" y="5915025"/>
          <p14:tracePt t="243076" x="4124325" y="5915025"/>
          <p14:tracePt t="243093" x="4124325" y="5895975"/>
          <p14:tracePt t="243210" x="4114800" y="5895975"/>
          <p14:tracePt t="243218" x="4114800" y="5905500"/>
          <p14:tracePt t="243226" x="4095750" y="5905500"/>
          <p14:tracePt t="243243" x="4038600" y="5915025"/>
          <p14:tracePt t="243259" x="4000500" y="5924550"/>
          <p14:tracePt t="243276" x="3952875" y="5924550"/>
          <p14:tracePt t="243293" x="3886200" y="5924550"/>
          <p14:tracePt t="243310" x="3867150" y="5934075"/>
          <p14:tracePt t="243326" x="3857625" y="5943600"/>
          <p14:tracePt t="243394" x="3867150" y="5962650"/>
          <p14:tracePt t="243402" x="3895725" y="5962650"/>
          <p14:tracePt t="243410" x="3914775" y="5972175"/>
          <p14:tracePt t="243426" x="4000500" y="5991225"/>
          <p14:tracePt t="243443" x="4124325" y="5991225"/>
          <p14:tracePt t="243459" x="4257675" y="5991225"/>
          <p14:tracePt t="243476" x="4400550" y="5991225"/>
          <p14:tracePt t="243493" x="4514850" y="5991225"/>
          <p14:tracePt t="243510" x="4619625" y="5991225"/>
          <p14:tracePt t="243526" x="4686300" y="5991225"/>
          <p14:tracePt t="243543" x="4733925" y="5991225"/>
          <p14:tracePt t="243559" x="4772025" y="5991225"/>
          <p14:tracePt t="243576" x="4781550" y="5991225"/>
          <p14:tracePt t="243666" x="4772025" y="5981700"/>
          <p14:tracePt t="243674" x="4743450" y="5981700"/>
          <p14:tracePt t="243682" x="4705350" y="5981700"/>
          <p14:tracePt t="243693" x="4648200" y="5981700"/>
          <p14:tracePt t="243709" x="4543425" y="5981700"/>
          <p14:tracePt t="243726" x="4429125" y="5991225"/>
          <p14:tracePt t="243743" x="4286250" y="6010275"/>
          <p14:tracePt t="243759" x="4219575" y="6019800"/>
          <p14:tracePt t="243779" x="4181475" y="6019800"/>
          <p14:tracePt t="243826" x="4181475" y="6029325"/>
          <p14:tracePt t="243842" x="4191000" y="6029325"/>
          <p14:tracePt t="243850" x="4219575" y="6029325"/>
          <p14:tracePt t="243859" x="4276725" y="6029325"/>
          <p14:tracePt t="243876" x="4381500" y="6029325"/>
          <p14:tracePt t="243893" x="4476750" y="6010275"/>
          <p14:tracePt t="243909" x="4543425" y="6000750"/>
          <p14:tracePt t="243926" x="4600575" y="6000750"/>
          <p14:tracePt t="243943" x="4619625" y="6000750"/>
          <p14:tracePt t="244627" x="0" y="0"/>
        </p14:tracePtLst>
        <p14:tracePtLst>
          <p14:tracePt t="245475" x="1123950" y="5972175"/>
          <p14:tracePt t="245531" x="1152525" y="5972175"/>
          <p14:tracePt t="245538" x="1171575" y="5972175"/>
          <p14:tracePt t="245546" x="1200150" y="5972175"/>
          <p14:tracePt t="245559" x="1228725" y="5972175"/>
          <p14:tracePt t="245576" x="1314450" y="5962650"/>
          <p14:tracePt t="245592" x="1381125" y="5953125"/>
          <p14:tracePt t="245609" x="1447800" y="5934075"/>
          <p14:tracePt t="245626" x="1495425" y="5934075"/>
          <p14:tracePt t="245627" x="1524000" y="5934075"/>
          <p14:tracePt t="245643" x="1562100" y="5934075"/>
          <p14:tracePt t="245659" x="1571625" y="5934075"/>
          <p14:tracePt t="245738" x="1552575" y="5934075"/>
          <p14:tracePt t="245746" x="1533525" y="5934075"/>
          <p14:tracePt t="245760" x="1524000" y="5934075"/>
          <p14:tracePt t="245776" x="1485900" y="5953125"/>
          <p14:tracePt t="245792" x="1466850" y="5962650"/>
          <p14:tracePt t="245809" x="1438275" y="5962650"/>
          <p14:tracePt t="245826" x="1428750" y="5962650"/>
          <p14:tracePt t="245955" x="1447800" y="5962650"/>
          <p14:tracePt t="245963" x="1457325" y="5962650"/>
          <p14:tracePt t="245971" x="1466850" y="5962650"/>
          <p14:tracePt t="245987" x="1476375" y="5962650"/>
          <p14:tracePt t="245995" x="1485900" y="5962650"/>
          <p14:tracePt t="246010" x="1495425" y="5962650"/>
          <p14:tracePt t="246026" x="1524000" y="5962650"/>
          <p14:tracePt t="246027" x="1533525" y="5962650"/>
          <p14:tracePt t="246043" x="1552575" y="5972175"/>
          <p14:tracePt t="246059" x="1581150" y="5972175"/>
          <p14:tracePt t="246076" x="1590675" y="5972175"/>
          <p14:tracePt t="246098" x="1600200" y="5972175"/>
          <p14:tracePt t="246115" x="1609725" y="5972175"/>
          <p14:tracePt t="246131" x="1609725" y="5981700"/>
          <p14:tracePt t="246143" x="1619250" y="5981700"/>
          <p14:tracePt t="246159" x="1628775" y="5981700"/>
          <p14:tracePt t="246251" x="1647825" y="5981700"/>
          <p14:tracePt t="246259" x="1657350" y="5981700"/>
          <p14:tracePt t="246267" x="1666875" y="5981700"/>
          <p14:tracePt t="246276" x="1714500" y="5981700"/>
          <p14:tracePt t="246292" x="1838325" y="5981700"/>
          <p14:tracePt t="246309" x="1971675" y="5972175"/>
          <p14:tracePt t="246326" x="2114550" y="5962650"/>
          <p14:tracePt t="246342" x="2209800" y="5943600"/>
          <p14:tracePt t="246359" x="2295525" y="5934075"/>
          <p14:tracePt t="246376" x="2333625" y="5934075"/>
          <p14:tracePt t="246392" x="2352675" y="5924550"/>
          <p14:tracePt t="246515" x="2333625" y="5924550"/>
          <p14:tracePt t="246523" x="2324100" y="5924550"/>
          <p14:tracePt t="246531" x="2295525" y="5924550"/>
          <p14:tracePt t="246543" x="2257425" y="5924550"/>
          <p14:tracePt t="246559" x="2209800" y="5924550"/>
          <p14:tracePt t="246576" x="2171700" y="5924550"/>
          <p14:tracePt t="246593" x="2143125" y="5924550"/>
          <p14:tracePt t="246609" x="2124075" y="5924550"/>
          <p14:tracePt t="246626" x="2114550" y="5924550"/>
          <p14:tracePt t="246707" x="2124075" y="5934075"/>
          <p14:tracePt t="246715" x="2133600" y="5934075"/>
          <p14:tracePt t="246726" x="2162175" y="5934075"/>
          <p14:tracePt t="246743" x="2238375" y="5934075"/>
          <p14:tracePt t="246759" x="2324100" y="5934075"/>
          <p14:tracePt t="246776" x="2390775" y="5934075"/>
          <p14:tracePt t="246793" x="2438400" y="5934075"/>
          <p14:tracePt t="246809" x="2466975" y="5934075"/>
          <p14:tracePt t="246899" x="2447925" y="5934075"/>
          <p14:tracePt t="246907" x="2438400" y="5934075"/>
          <p14:tracePt t="246915" x="2419350" y="5934075"/>
          <p14:tracePt t="246925" x="2371725" y="5953125"/>
          <p14:tracePt t="246942" x="2305050" y="5981700"/>
          <p14:tracePt t="246959" x="2238375" y="6010275"/>
          <p14:tracePt t="246976" x="2200275" y="6010275"/>
          <p14:tracePt t="246992" x="2162175" y="6010275"/>
          <p14:tracePt t="247009" x="2152650" y="6010275"/>
          <p14:tracePt t="247099" x="2152650" y="6019800"/>
          <p14:tracePt t="247115" x="2171700" y="6019800"/>
          <p14:tracePt t="247123" x="2181225" y="6019800"/>
          <p14:tracePt t="247131" x="2219325" y="6019800"/>
          <p14:tracePt t="247143" x="2257425" y="6019800"/>
          <p14:tracePt t="247159" x="2362200" y="6019800"/>
          <p14:tracePt t="247176" x="2438400" y="6010275"/>
          <p14:tracePt t="247193" x="2524125" y="6000750"/>
          <p14:tracePt t="247209" x="2562225" y="6000750"/>
          <p14:tracePt t="247226" x="2571750" y="5991225"/>
          <p14:tracePt t="247307" x="2562225" y="5991225"/>
          <p14:tracePt t="247315" x="2552700" y="5991225"/>
          <p14:tracePt t="247326" x="2524125" y="5991225"/>
          <p14:tracePt t="247343" x="2457450" y="5991225"/>
          <p14:tracePt t="247360" x="2390775" y="6000750"/>
          <p14:tracePt t="247376" x="2333625" y="6000750"/>
          <p14:tracePt t="247393" x="2314575" y="6000750"/>
          <p14:tracePt t="247507" x="2324100" y="6000750"/>
          <p14:tracePt t="247515" x="2343150" y="6000750"/>
          <p14:tracePt t="247527" x="2371725" y="6000750"/>
          <p14:tracePt t="247543" x="2457450" y="6000750"/>
          <p14:tracePt t="247559" x="2524125" y="6000750"/>
          <p14:tracePt t="247576" x="2562225" y="6000750"/>
          <p14:tracePt t="247593" x="2571750" y="6000750"/>
          <p14:tracePt t="247691" x="2562225" y="6000750"/>
          <p14:tracePt t="247699" x="2543175" y="6000750"/>
          <p14:tracePt t="247710" x="2514600" y="6000750"/>
          <p14:tracePt t="247726" x="2428875" y="6000750"/>
          <p14:tracePt t="247743" x="2324100" y="6019800"/>
          <p14:tracePt t="247759" x="2276475" y="6029325"/>
          <p14:tracePt t="247776" x="2247900" y="6029325"/>
          <p14:tracePt t="247867" x="2247900" y="6038850"/>
          <p14:tracePt t="247883" x="2266950" y="6038850"/>
          <p14:tracePt t="247891" x="2314575" y="6038850"/>
          <p14:tracePt t="247899" x="2371725" y="6038850"/>
          <p14:tracePt t="247909" x="2428875" y="6038850"/>
          <p14:tracePt t="247926" x="2533650" y="6038850"/>
          <p14:tracePt t="247944" x="2581275" y="6029325"/>
          <p14:tracePt t="247959" x="2609850" y="6029325"/>
          <p14:tracePt t="248059" x="2590800" y="6029325"/>
          <p14:tracePt t="248067" x="2581275" y="6029325"/>
          <p14:tracePt t="248077" x="2562225" y="6029325"/>
          <p14:tracePt t="248097" x="2495550" y="6029325"/>
          <p14:tracePt t="248109" x="2428875" y="6029325"/>
          <p14:tracePt t="248126" x="2390775" y="6029325"/>
          <p14:tracePt t="248143" x="2371725" y="6029325"/>
          <p14:tracePt t="248160" x="2362200" y="6029325"/>
          <p14:tracePt t="248283" x="2371725" y="6029325"/>
          <p14:tracePt t="248291" x="2381250" y="6029325"/>
          <p14:tracePt t="248299" x="2390775" y="6029325"/>
          <p14:tracePt t="248315" x="2400300" y="6029325"/>
          <p14:tracePt t="248395" x="2419350" y="6029325"/>
          <p14:tracePt t="249036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GLM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556792"/>
            <a:ext cx="855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separate the effect of our treatment from noise?</a:t>
            </a:r>
          </a:p>
          <a:p>
            <a:r>
              <a:rPr lang="en-US" i="1" dirty="0" smtClean="0"/>
              <a:t>(</a:t>
            </a:r>
            <a:r>
              <a:rPr lang="en-US" i="1" dirty="0" err="1" smtClean="0"/>
              <a:t>ie</a:t>
            </a:r>
            <a:r>
              <a:rPr lang="en-US" i="1" dirty="0" smtClean="0"/>
              <a:t>, How do we separate variation due to the treatment from variability between people?)</a:t>
            </a:r>
            <a:endParaRPr lang="en-US" i="1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291346"/>
              </p:ext>
            </p:extLst>
          </p:nvPr>
        </p:nvGraphicFramePr>
        <p:xfrm>
          <a:off x="479376" y="27089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6841170"/>
              </p:ext>
            </p:extLst>
          </p:nvPr>
        </p:nvGraphicFramePr>
        <p:xfrm>
          <a:off x="5951984" y="28529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026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81"/>
    </mc:Choice>
    <mc:Fallback>
      <p:transition spd="slow" advTm="73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Graphic spid="6" grpId="0">
        <p:bldAsOne/>
      </p:bldGraphic>
    </p:bldLst>
  </p:timing>
  <p:extLst>
    <p:ext uri="{3A86A75C-4F4B-4683-9AE1-C65F6400EC91}">
      <p14:laserTraceLst xmlns:p14="http://schemas.microsoft.com/office/powerpoint/2010/main">
        <p14:tracePtLst>
          <p14:tracePt t="35360" x="1628775" y="3952875"/>
          <p14:tracePt t="35496" x="1628775" y="3943350"/>
          <p14:tracePt t="35512" x="1628775" y="3933825"/>
          <p14:tracePt t="35520" x="1628775" y="3924300"/>
          <p14:tracePt t="35528" x="1628775" y="3905250"/>
          <p14:tracePt t="35538" x="1628775" y="3895725"/>
          <p14:tracePt t="35555" x="1647825" y="3876675"/>
          <p14:tracePt t="35572" x="1657350" y="3857625"/>
          <p14:tracePt t="35588" x="1685925" y="3829050"/>
          <p14:tracePt t="35605" x="1685925" y="3810000"/>
          <p14:tracePt t="35622" x="1695450" y="3771900"/>
          <p14:tracePt t="35638" x="1704975" y="3762375"/>
          <p14:tracePt t="35655" x="1714500" y="3724275"/>
          <p14:tracePt t="35672" x="1733550" y="3695700"/>
          <p14:tracePt t="35689" x="1743075" y="3657600"/>
          <p14:tracePt t="35705" x="1752600" y="3638550"/>
          <p14:tracePt t="35722" x="1762125" y="3600450"/>
          <p14:tracePt t="35738" x="1771650" y="3571875"/>
          <p14:tracePt t="35755" x="1800225" y="3533775"/>
          <p14:tracePt t="35772" x="1809750" y="3495675"/>
          <p14:tracePt t="35788" x="1819275" y="3457575"/>
          <p14:tracePt t="35805" x="1838325" y="3438525"/>
          <p14:tracePt t="35822" x="1847850" y="3400425"/>
          <p14:tracePt t="35838" x="1857375" y="3381375"/>
          <p14:tracePt t="35855" x="1866900" y="3362325"/>
          <p14:tracePt t="35872" x="1876425" y="3324225"/>
          <p14:tracePt t="35889" x="1885950" y="3314700"/>
          <p14:tracePt t="35905" x="1885950" y="3276600"/>
          <p14:tracePt t="35922" x="1905000" y="3267075"/>
          <p14:tracePt t="35939" x="1905000" y="3248025"/>
          <p14:tracePt t="35955" x="1905000" y="3238500"/>
          <p14:tracePt t="35972" x="1914525" y="3228975"/>
          <p14:tracePt t="35989" x="1924050" y="3200400"/>
          <p14:tracePt t="36005" x="1924050" y="3190875"/>
          <p14:tracePt t="36022" x="1933575" y="3190875"/>
          <p14:tracePt t="36168" x="1943100" y="3190875"/>
          <p14:tracePt t="36176" x="1952625" y="3190875"/>
          <p14:tracePt t="36189" x="1971675" y="3190875"/>
          <p14:tracePt t="36206" x="1990725" y="3200400"/>
          <p14:tracePt t="36223" x="2038350" y="3228975"/>
          <p14:tracePt t="36239" x="2095500" y="3257550"/>
          <p14:tracePt t="36257" x="2152650" y="3276600"/>
          <p14:tracePt t="36273" x="2190750" y="3314700"/>
          <p14:tracePt t="36289" x="2228850" y="3343275"/>
          <p14:tracePt t="36306" x="2247900" y="3352800"/>
          <p14:tracePt t="36322" x="2276475" y="3371850"/>
          <p14:tracePt t="36339" x="2286000" y="3371850"/>
          <p14:tracePt t="36356" x="2295525" y="3381375"/>
          <p14:tracePt t="36373" x="2305050" y="3390900"/>
          <p14:tracePt t="36389" x="2324100" y="3419475"/>
          <p14:tracePt t="36406" x="2343150" y="3438525"/>
          <p14:tracePt t="36422" x="2362200" y="3476625"/>
          <p14:tracePt t="36439" x="2381250" y="3514725"/>
          <p14:tracePt t="36456" x="2409825" y="3533775"/>
          <p14:tracePt t="36456" x="2428875" y="3562350"/>
          <p14:tracePt t="36472" x="2457450" y="3590925"/>
          <p14:tracePt t="36489" x="2495550" y="3629025"/>
          <p14:tracePt t="36508" x="2514600" y="3638550"/>
          <p14:tracePt t="36522" x="2533650" y="3667125"/>
          <p14:tracePt t="36539" x="2562225" y="3676650"/>
          <p14:tracePt t="36556" x="2571750" y="3686175"/>
          <p14:tracePt t="36572" x="2581275" y="3695700"/>
          <p14:tracePt t="36672" x="2590800" y="3695700"/>
          <p14:tracePt t="36680" x="2590800" y="3686175"/>
          <p14:tracePt t="36689" x="2600325" y="3676650"/>
          <p14:tracePt t="36706" x="2609850" y="3638550"/>
          <p14:tracePt t="36722" x="2628900" y="3600450"/>
          <p14:tracePt t="36739" x="2638425" y="3562350"/>
          <p14:tracePt t="36756" x="2647950" y="3543300"/>
          <p14:tracePt t="36772" x="2657475" y="3505200"/>
          <p14:tracePt t="36789" x="2676525" y="3486150"/>
          <p14:tracePt t="36806" x="2686050" y="3448050"/>
          <p14:tracePt t="36823" x="2705100" y="3429000"/>
          <p14:tracePt t="36839" x="2705100" y="3409950"/>
          <p14:tracePt t="36856" x="2714625" y="3381375"/>
          <p14:tracePt t="36857" x="2714625" y="3371850"/>
          <p14:tracePt t="36873" x="2724150" y="3362325"/>
          <p14:tracePt t="36968" x="2743200" y="3362325"/>
          <p14:tracePt t="36984" x="2752725" y="3371850"/>
          <p14:tracePt t="36992" x="2752725" y="3390900"/>
          <p14:tracePt t="37006" x="2762250" y="3400425"/>
          <p14:tracePt t="37022" x="2771775" y="3429000"/>
          <p14:tracePt t="37039" x="2800350" y="3467100"/>
          <p14:tracePt t="37055" x="2819400" y="3524250"/>
          <p14:tracePt t="37057" x="2838450" y="3552825"/>
          <p14:tracePt t="37072" x="2876550" y="3590925"/>
          <p14:tracePt t="37089" x="2914650" y="3638550"/>
          <p14:tracePt t="37105" x="2933700" y="3695700"/>
          <p14:tracePt t="37122" x="2971800" y="3733800"/>
          <p14:tracePt t="37139" x="2990850" y="3781425"/>
          <p14:tracePt t="37155" x="3009900" y="3819525"/>
          <p14:tracePt t="37172" x="3028950" y="3876675"/>
          <p14:tracePt t="37189" x="3048000" y="3905250"/>
          <p14:tracePt t="37206" x="3067050" y="3933825"/>
          <p14:tracePt t="37222" x="3086100" y="3971925"/>
          <p14:tracePt t="37239" x="3114675" y="3990975"/>
          <p14:tracePt t="37255" x="3124200" y="4029075"/>
          <p14:tracePt t="37272" x="3171825" y="4095750"/>
          <p14:tracePt t="37289" x="3200400" y="4133850"/>
          <p14:tracePt t="37305" x="3219450" y="4162425"/>
          <p14:tracePt t="37322" x="3238500" y="4171950"/>
          <p14:tracePt t="37339" x="3248025" y="4191000"/>
          <p14:tracePt t="37392" x="3257550" y="4191000"/>
          <p14:tracePt t="37400" x="3257550" y="4181475"/>
          <p14:tracePt t="37408" x="3267075" y="4171950"/>
          <p14:tracePt t="37422" x="3267075" y="4162425"/>
          <p14:tracePt t="37439" x="3295650" y="4124325"/>
          <p14:tracePt t="37455" x="3314700" y="4095750"/>
          <p14:tracePt t="37472" x="3352800" y="4029075"/>
          <p14:tracePt t="37489" x="3390900" y="3990975"/>
          <p14:tracePt t="37506" x="3400425" y="3971925"/>
          <p14:tracePt t="37522" x="3409950" y="3962400"/>
          <p14:tracePt t="37539" x="3419475" y="3952875"/>
          <p14:tracePt t="37556" x="3419475" y="3933825"/>
          <p14:tracePt t="37572" x="3429000" y="3924300"/>
          <p14:tracePt t="37589" x="3429000" y="3914775"/>
          <p14:tracePt t="37657" x="3438525" y="3914775"/>
          <p14:tracePt t="37680" x="3457575" y="3914775"/>
          <p14:tracePt t="37689" x="3467100" y="3943350"/>
          <p14:tracePt t="37697" x="3476625" y="3971925"/>
          <p14:tracePt t="37706" x="3505200" y="3981450"/>
          <p14:tracePt t="37722" x="3533775" y="4038600"/>
          <p14:tracePt t="37739" x="3571875" y="4086225"/>
          <p14:tracePt t="37756" x="3600450" y="4143375"/>
          <p14:tracePt t="37772" x="3629025" y="4181475"/>
          <p14:tracePt t="37789" x="3648075" y="4248150"/>
          <p14:tracePt t="37806" x="3676650" y="4267200"/>
          <p14:tracePt t="37822" x="3686175" y="4295775"/>
          <p14:tracePt t="37839" x="3695700" y="4305300"/>
          <p14:tracePt t="37857" x="3714750" y="4305300"/>
          <p14:tracePt t="37969" x="3714750" y="4286250"/>
          <p14:tracePt t="37977" x="3705225" y="4276725"/>
          <p14:tracePt t="37989" x="3695700" y="4267200"/>
          <p14:tracePt t="38006" x="3676650" y="4219575"/>
          <p14:tracePt t="38023" x="3629025" y="4162425"/>
          <p14:tracePt t="38039" x="3609975" y="4143375"/>
          <p14:tracePt t="38057" x="3571875" y="4076700"/>
          <p14:tracePt t="38073" x="3533775" y="4057650"/>
          <p14:tracePt t="38089" x="3495675" y="4029075"/>
          <p14:tracePt t="38106" x="3467100" y="4010025"/>
          <p14:tracePt t="38123" x="3429000" y="3971925"/>
          <p14:tracePt t="38139" x="3390900" y="3952875"/>
          <p14:tracePt t="38156" x="3371850" y="3933825"/>
          <p14:tracePt t="38173" x="3352800" y="3914775"/>
          <p14:tracePt t="38189" x="3333750" y="3914775"/>
          <p14:tracePt t="38209" x="3324225" y="3905250"/>
          <p14:tracePt t="38225" x="3314700" y="3905250"/>
          <p14:tracePt t="38239" x="3305175" y="3905250"/>
          <p14:tracePt t="38256" x="3286125" y="3905250"/>
          <p14:tracePt t="38273" x="3267075" y="3895725"/>
          <p14:tracePt t="38289" x="3257550" y="3895725"/>
          <p14:tracePt t="38306" x="3248025" y="3886200"/>
          <p14:tracePt t="38323" x="3238500" y="3857625"/>
          <p14:tracePt t="38339" x="3228975" y="3838575"/>
          <p14:tracePt t="38356" x="3200400" y="3829050"/>
          <p14:tracePt t="38373" x="3200400" y="3800475"/>
          <p14:tracePt t="38389" x="3190875" y="3800475"/>
          <p14:tracePt t="38407" x="3190875" y="3790950"/>
          <p14:tracePt t="38505" x="3181350" y="3790950"/>
          <p14:tracePt t="38553" x="3171825" y="3790950"/>
          <p14:tracePt t="38561" x="3162300" y="3790950"/>
          <p14:tracePt t="38577" x="3152775" y="3790950"/>
          <p14:tracePt t="38589" x="3133725" y="3790950"/>
          <p14:tracePt t="38606" x="3105150" y="3790950"/>
          <p14:tracePt t="38623" x="3000375" y="3781425"/>
          <p14:tracePt t="38639" x="2895600" y="3752850"/>
          <p14:tracePt t="38657" x="2676525" y="3714750"/>
          <p14:tracePt t="38673" x="2590800" y="3705225"/>
          <p14:tracePt t="38691" x="2524125" y="3676650"/>
          <p14:tracePt t="38706" x="2495550" y="3657600"/>
          <p14:tracePt t="38723" x="2486025" y="3638550"/>
          <p14:tracePt t="38739" x="2466975" y="3629025"/>
          <p14:tracePt t="38756" x="2438400" y="3619500"/>
          <p14:tracePt t="38773" x="2428875" y="3609975"/>
          <p14:tracePt t="38789" x="2419350" y="3609975"/>
          <p14:tracePt t="38806" x="2400300" y="3609975"/>
          <p14:tracePt t="38823" x="2371725" y="3609975"/>
          <p14:tracePt t="38839" x="2352675" y="3609975"/>
          <p14:tracePt t="38857" x="2286000" y="3609975"/>
          <p14:tracePt t="38857" x="2228850" y="3609975"/>
          <p14:tracePt t="38873" x="2143125" y="3629025"/>
          <p14:tracePt t="38889" x="2047875" y="3638550"/>
          <p14:tracePt t="38906" x="1981200" y="3657600"/>
          <p14:tracePt t="38923" x="1924050" y="3657600"/>
          <p14:tracePt t="38940" x="1905000" y="3657600"/>
          <p14:tracePt t="38956" x="1866900" y="3657600"/>
          <p14:tracePt t="38973" x="1847850" y="3657600"/>
          <p14:tracePt t="38989" x="1809750" y="3657600"/>
          <p14:tracePt t="39007" x="1790700" y="3657600"/>
          <p14:tracePt t="39023" x="1771650" y="3657600"/>
          <p14:tracePt t="39039" x="1762125" y="3657600"/>
          <p14:tracePt t="39056" x="1733550" y="3648075"/>
          <p14:tracePt t="39072" x="1724025" y="3648075"/>
          <p14:tracePt t="39209" x="1733550" y="3648075"/>
          <p14:tracePt t="39217" x="1752600" y="3648075"/>
          <p14:tracePt t="39225" x="1762125" y="3648075"/>
          <p14:tracePt t="39239" x="1771650" y="3657600"/>
          <p14:tracePt t="39256" x="1809750" y="3657600"/>
          <p14:tracePt t="39257" x="1819275" y="3667125"/>
          <p14:tracePt t="39273" x="1838325" y="3667125"/>
          <p14:tracePt t="39290" x="1885950" y="3676650"/>
          <p14:tracePt t="39306" x="1914525" y="3676650"/>
          <p14:tracePt t="39323" x="1943100" y="3676650"/>
          <p14:tracePt t="39339" x="1962150" y="3676650"/>
          <p14:tracePt t="39356" x="2000250" y="3676650"/>
          <p14:tracePt t="39373" x="2038350" y="3657600"/>
          <p14:tracePt t="39389" x="2076450" y="3638550"/>
          <p14:tracePt t="39406" x="2085975" y="3629025"/>
          <p14:tracePt t="39545" x="2076450" y="3629025"/>
          <p14:tracePt t="39553" x="2057400" y="3629025"/>
          <p14:tracePt t="39561" x="2038350" y="3629025"/>
          <p14:tracePt t="39572" x="2000250" y="3629025"/>
          <p14:tracePt t="39589" x="1914525" y="3629025"/>
          <p14:tracePt t="39605" x="1847850" y="3629025"/>
          <p14:tracePt t="39622" x="1790700" y="3638550"/>
          <p14:tracePt t="39639" x="1771650" y="3638550"/>
          <p14:tracePt t="39656" x="1752600" y="3638550"/>
          <p14:tracePt t="39729" x="1752600" y="3648075"/>
          <p14:tracePt t="39753" x="1762125" y="3648075"/>
          <p14:tracePt t="39761" x="1790700" y="3657600"/>
          <p14:tracePt t="39773" x="1809750" y="3657600"/>
          <p14:tracePt t="39790" x="1895475" y="3657600"/>
          <p14:tracePt t="39806" x="1943100" y="3657600"/>
          <p14:tracePt t="39823" x="2028825" y="3657600"/>
          <p14:tracePt t="39840" x="2095500" y="3657600"/>
          <p14:tracePt t="39856" x="2143125" y="3657600"/>
          <p14:tracePt t="39873" x="2162175" y="3657600"/>
          <p14:tracePt t="39937" x="2162175" y="3648075"/>
          <p14:tracePt t="39945" x="2152650" y="3648075"/>
          <p14:tracePt t="39956" x="2143125" y="3648075"/>
          <p14:tracePt t="39973" x="2095500" y="3648075"/>
          <p14:tracePt t="39990" x="2028825" y="3648075"/>
          <p14:tracePt t="40006" x="1962150" y="3648075"/>
          <p14:tracePt t="40023" x="1895475" y="3648075"/>
          <p14:tracePt t="40039" x="1828800" y="3657600"/>
          <p14:tracePt t="40056" x="1800225" y="3657600"/>
          <p14:tracePt t="40137" x="1809750" y="3657600"/>
          <p14:tracePt t="40145" x="1819275" y="3657600"/>
          <p14:tracePt t="40156" x="1838325" y="3657600"/>
          <p14:tracePt t="40173" x="1924050" y="3676650"/>
          <p14:tracePt t="40190" x="2028825" y="3676650"/>
          <p14:tracePt t="40206" x="2105025" y="3676650"/>
          <p14:tracePt t="40223" x="2190750" y="3667125"/>
          <p14:tracePt t="40240" x="2228850" y="3657600"/>
          <p14:tracePt t="40256" x="2257425" y="3657600"/>
          <p14:tracePt t="40273" x="2266950" y="3657600"/>
          <p14:tracePt t="40809" x="2276475" y="3657600"/>
          <p14:tracePt t="40817" x="2295525" y="3657600"/>
          <p14:tracePt t="40825" x="2362200" y="3695700"/>
          <p14:tracePt t="40839" x="2447925" y="3705225"/>
          <p14:tracePt t="40856" x="2647950" y="3762375"/>
          <p14:tracePt t="40873" x="2809875" y="3781425"/>
          <p14:tracePt t="40873" x="2895600" y="3800475"/>
          <p14:tracePt t="40889" x="3019425" y="3829050"/>
          <p14:tracePt t="40906" x="3095625" y="3838575"/>
          <p14:tracePt t="40923" x="3124200" y="3848100"/>
          <p14:tracePt t="40939" x="3143250" y="3867150"/>
          <p14:tracePt t="41081" x="3143250" y="3876675"/>
          <p14:tracePt t="41090" x="3133725" y="3876675"/>
          <p14:tracePt t="41105" x="3124200" y="3876675"/>
          <p14:tracePt t="41113" x="3105150" y="3876675"/>
          <p14:tracePt t="41123" x="3105150" y="3886200"/>
          <p14:tracePt t="41140" x="3086100" y="3886200"/>
          <p14:tracePt t="41157" x="3086100" y="3895725"/>
          <p14:tracePt t="41193" x="3086100" y="3905250"/>
          <p14:tracePt t="41233" x="3086100" y="3914775"/>
          <p14:tracePt t="41241" x="3105150" y="3914775"/>
          <p14:tracePt t="41257" x="3143250" y="3914775"/>
          <p14:tracePt t="41258" x="3181350" y="3933825"/>
          <p14:tracePt t="41274" x="3305175" y="3933825"/>
          <p14:tracePt t="41290" x="3486150" y="3933825"/>
          <p14:tracePt t="41307" x="3648075" y="3924300"/>
          <p14:tracePt t="41323" x="3790950" y="3905250"/>
          <p14:tracePt t="41340" x="3857625" y="3895725"/>
          <p14:tracePt t="41357" x="3886200" y="3895725"/>
          <p14:tracePt t="41425" x="3886200" y="3886200"/>
          <p14:tracePt t="41434" x="3867150" y="3886200"/>
          <p14:tracePt t="41441" x="3848100" y="3886200"/>
          <p14:tracePt t="41457" x="3800475" y="3867150"/>
          <p14:tracePt t="41474" x="3581400" y="3867150"/>
          <p14:tracePt t="41490" x="3438525" y="3895725"/>
          <p14:tracePt t="41507" x="3295650" y="3905250"/>
          <p14:tracePt t="41523" x="3162300" y="3905250"/>
          <p14:tracePt t="41540" x="3057525" y="3905250"/>
          <p14:tracePt t="41557" x="2990850" y="3905250"/>
          <p14:tracePt t="41573" x="2952750" y="3914775"/>
          <p14:tracePt t="41590" x="2924175" y="3914775"/>
          <p14:tracePt t="41607" x="2895600" y="3914775"/>
          <p14:tracePt t="41623" x="2867025" y="3914775"/>
          <p14:tracePt t="41640" x="2857500" y="3914775"/>
          <p14:tracePt t="41657" x="2857500" y="3933825"/>
          <p14:tracePt t="41682" x="2857500" y="3943350"/>
          <p14:tracePt t="41690" x="2867025" y="3943350"/>
          <p14:tracePt t="41707" x="2886075" y="3943350"/>
          <p14:tracePt t="41723" x="2952750" y="3943350"/>
          <p14:tracePt t="41740" x="3038475" y="3943350"/>
          <p14:tracePt t="41757" x="3133725" y="3943350"/>
          <p14:tracePt t="41773" x="3200400" y="3943350"/>
          <p14:tracePt t="41790" x="3257550" y="3943350"/>
          <p14:tracePt t="41807" x="3267075" y="3943350"/>
          <p14:tracePt t="41954" x="3276600" y="3943350"/>
          <p14:tracePt t="41970" x="3286125" y="3943350"/>
          <p14:tracePt t="41978" x="3305175" y="3943350"/>
          <p14:tracePt t="41994" x="3314700" y="3943350"/>
          <p14:tracePt t="42007" x="3324225" y="3943350"/>
          <p14:tracePt t="42023" x="3333750" y="3924300"/>
          <p14:tracePt t="42040" x="3333750" y="3914775"/>
          <p14:tracePt t="42514" x="0" y="0"/>
        </p14:tracePtLst>
        <p14:tracePtLst>
          <p14:tracePt t="64215" x="7324725" y="3971925"/>
          <p14:tracePt t="64287" x="7324725" y="3981450"/>
          <p14:tracePt t="64303" x="7324725" y="3990975"/>
          <p14:tracePt t="64327" x="7324725" y="4000500"/>
          <p14:tracePt t="64343" x="7324725" y="4010025"/>
          <p14:tracePt t="64375" x="7324725" y="4029075"/>
          <p14:tracePt t="64519" x="7324725" y="4019550"/>
          <p14:tracePt t="64535" x="7324725" y="4010025"/>
          <p14:tracePt t="64543" x="7315200" y="4010025"/>
          <p14:tracePt t="64551" x="7315200" y="4000500"/>
          <p14:tracePt t="64561" x="7315200" y="3990975"/>
          <p14:tracePt t="64577" x="7305675" y="3971925"/>
          <p14:tracePt t="64594" x="7286625" y="3971925"/>
          <p14:tracePt t="64611" x="7286625" y="3952875"/>
          <p14:tracePt t="64679" x="7286625" y="3962400"/>
          <p14:tracePt t="64695" x="7286625" y="3971925"/>
          <p14:tracePt t="64703" x="7286625" y="3981450"/>
          <p14:tracePt t="64711" x="7286625" y="3990975"/>
          <p14:tracePt t="64727" x="7296150" y="4000500"/>
          <p14:tracePt t="64744" x="7296150" y="4010025"/>
          <p14:tracePt t="64761" x="7296150" y="4029075"/>
          <p14:tracePt t="64777" x="7296150" y="4038600"/>
          <p14:tracePt t="64794" x="7296150" y="4048125"/>
          <p14:tracePt t="64895" x="7305675" y="4048125"/>
          <p14:tracePt t="64911" x="7315200" y="4048125"/>
          <p14:tracePt t="64919" x="7324725" y="4019550"/>
          <p14:tracePt t="64927" x="7334250" y="4010025"/>
          <p14:tracePt t="64944" x="7381875" y="3971925"/>
          <p14:tracePt t="64960" x="7410450" y="3952875"/>
          <p14:tracePt t="64977" x="7448550" y="3905250"/>
          <p14:tracePt t="64994" x="7505700" y="3886200"/>
          <p14:tracePt t="65010" x="7543800" y="3857625"/>
          <p14:tracePt t="65027" x="7572375" y="3838575"/>
          <p14:tracePt t="65044" x="7600950" y="3810000"/>
          <p14:tracePt t="65060" x="7639050" y="3790950"/>
          <p14:tracePt t="65077" x="7658100" y="3771900"/>
          <p14:tracePt t="65094" x="7696200" y="3743325"/>
          <p14:tracePt t="65110" x="7705725" y="3714750"/>
          <p14:tracePt t="65111" x="7705725" y="3705225"/>
          <p14:tracePt t="65127" x="7715250" y="3695700"/>
          <p14:tracePt t="65144" x="7715250" y="3686175"/>
          <p14:tracePt t="65207" x="7715250" y="3676650"/>
          <p14:tracePt t="65231" x="7715250" y="3667125"/>
          <p14:tracePt t="65239" x="7715250" y="3648075"/>
          <p14:tracePt t="65247" x="7715250" y="3638550"/>
          <p14:tracePt t="65260" x="7724775" y="3619500"/>
          <p14:tracePt t="65277" x="7743825" y="3562350"/>
          <p14:tracePt t="65294" x="7772400" y="3514725"/>
          <p14:tracePt t="65295" x="7781925" y="3486150"/>
          <p14:tracePt t="65310" x="7781925" y="3476625"/>
          <p14:tracePt t="65327" x="7781925" y="3448050"/>
          <p14:tracePt t="65344" x="7781925" y="3438525"/>
          <p14:tracePt t="65423" x="7781925" y="3457575"/>
          <p14:tracePt t="65431" x="7781925" y="3467100"/>
          <p14:tracePt t="65444" x="7781925" y="3476625"/>
          <p14:tracePt t="65461" x="7781925" y="3495675"/>
          <p14:tracePt t="65477" x="7781925" y="3524250"/>
          <p14:tracePt t="65494" x="7781925" y="3543300"/>
          <p14:tracePt t="65511" x="7781925" y="3571875"/>
          <p14:tracePt t="65535" x="7781925" y="3590925"/>
          <p14:tracePt t="65663" x="7772400" y="3590925"/>
          <p14:tracePt t="65671" x="7772400" y="3581400"/>
          <p14:tracePt t="65727" x="7753350" y="3581400"/>
          <p14:tracePt t="65783" x="7743825" y="3581400"/>
          <p14:tracePt t="65800" x="7734300" y="3581400"/>
          <p14:tracePt t="65807" x="7734300" y="3571875"/>
          <p14:tracePt t="65823" x="7724775" y="3571875"/>
          <p14:tracePt t="65831" x="7724775" y="3562350"/>
          <p14:tracePt t="65844" x="7715250" y="3562350"/>
          <p14:tracePt t="65871" x="7705725" y="3562350"/>
          <p14:tracePt t="65879" x="7705725" y="3552825"/>
          <p14:tracePt t="65903" x="7686675" y="3552825"/>
          <p14:tracePt t="66015" x="7696200" y="3552825"/>
          <p14:tracePt t="66023" x="7696200" y="3562350"/>
          <p14:tracePt t="66031" x="7705725" y="3571875"/>
          <p14:tracePt t="66044" x="7705725" y="3590925"/>
          <p14:tracePt t="66061" x="7715250" y="3619500"/>
          <p14:tracePt t="66077" x="7724775" y="3657600"/>
          <p14:tracePt t="66094" x="7734300" y="3695700"/>
          <p14:tracePt t="66111" x="7753350" y="3733800"/>
          <p14:tracePt t="66111" x="7762875" y="3733800"/>
          <p14:tracePt t="66127" x="7762875" y="3743325"/>
          <p14:tracePt t="66183" x="7762875" y="3724275"/>
          <p14:tracePt t="66191" x="7762875" y="3714750"/>
          <p14:tracePt t="66199" x="7762875" y="3705225"/>
          <p14:tracePt t="66211" x="7762875" y="3686175"/>
          <p14:tracePt t="66227" x="7762875" y="3629025"/>
          <p14:tracePt t="66244" x="7762875" y="3600450"/>
          <p14:tracePt t="66261" x="7772400" y="3562350"/>
          <p14:tracePt t="66311" x="7781925" y="3562350"/>
          <p14:tracePt t="66351" x="7800975" y="3562350"/>
          <p14:tracePt t="66367" x="7810500" y="3571875"/>
          <p14:tracePt t="66375" x="7820025" y="3600450"/>
          <p14:tracePt t="66383" x="7829550" y="3609975"/>
          <p14:tracePt t="66394" x="7858125" y="3619500"/>
          <p14:tracePt t="66411" x="7915275" y="3657600"/>
          <p14:tracePt t="66427" x="8020050" y="3705225"/>
          <p14:tracePt t="66444" x="8096250" y="3724275"/>
          <p14:tracePt t="66461" x="8181975" y="3733800"/>
          <p14:tracePt t="66478" x="8220075" y="3733800"/>
          <p14:tracePt t="66494" x="8229600" y="3724275"/>
          <p14:tracePt t="66511" x="8239125" y="3676650"/>
          <p14:tracePt t="66528" x="8239125" y="3638550"/>
          <p14:tracePt t="66545" x="8239125" y="3600450"/>
          <p14:tracePt t="66561" x="8239125" y="3552825"/>
          <p14:tracePt t="66577" x="8229600" y="3514725"/>
          <p14:tracePt t="66594" x="8220075" y="3495675"/>
          <p14:tracePt t="66611" x="8210550" y="3495675"/>
          <p14:tracePt t="66655" x="8191500" y="3495675"/>
          <p14:tracePt t="66679" x="8191500" y="3505200"/>
          <p14:tracePt t="66687" x="8191500" y="3524250"/>
          <p14:tracePt t="66696" x="8191500" y="3543300"/>
          <p14:tracePt t="66711" x="8191500" y="3581400"/>
          <p14:tracePt t="66712" x="8191500" y="3629025"/>
          <p14:tracePt t="66728" x="8191500" y="3695700"/>
          <p14:tracePt t="66745" x="8191500" y="3733800"/>
          <p14:tracePt t="66761" x="8191500" y="3762375"/>
          <p14:tracePt t="66778" x="8191500" y="3781425"/>
          <p14:tracePt t="66855" x="8191500" y="3762375"/>
          <p14:tracePt t="66864" x="8191500" y="3752850"/>
          <p14:tracePt t="66877" x="8191500" y="3724275"/>
          <p14:tracePt t="66894" x="8191500" y="3686175"/>
          <p14:tracePt t="66911" x="8191500" y="3667125"/>
          <p14:tracePt t="66959" x="8201025" y="3695700"/>
          <p14:tracePt t="66967" x="8229600" y="3724275"/>
          <p14:tracePt t="66977" x="8239125" y="3781425"/>
          <p14:tracePt t="66995" x="8258175" y="3848100"/>
          <p14:tracePt t="67011" x="8258175" y="3914775"/>
          <p14:tracePt t="67028" x="8258175" y="3981450"/>
          <p14:tracePt t="67044" x="8258175" y="4019550"/>
          <p14:tracePt t="67111" x="8267700" y="4000500"/>
          <p14:tracePt t="67119" x="8277225" y="3990975"/>
          <p14:tracePt t="67128" x="8296275" y="3971925"/>
          <p14:tracePt t="67145" x="8343900" y="3895725"/>
          <p14:tracePt t="67161" x="8410575" y="3838575"/>
          <p14:tracePt t="67178" x="8467725" y="3781425"/>
          <p14:tracePt t="67195" x="8496300" y="3752850"/>
          <p14:tracePt t="67211" x="8505825" y="3724275"/>
          <p14:tracePt t="67228" x="8515350" y="3714750"/>
          <p14:tracePt t="67328" x="8524875" y="3724275"/>
          <p14:tracePt t="67336" x="8524875" y="3743325"/>
          <p14:tracePt t="67345" x="8553450" y="3781425"/>
          <p14:tracePt t="67361" x="8562975" y="3829050"/>
          <p14:tracePt t="67378" x="8591550" y="3886200"/>
          <p14:tracePt t="67395" x="8601075" y="3914775"/>
          <p14:tracePt t="67411" x="8629650" y="3933825"/>
          <p14:tracePt t="67431" x="8639175" y="3933825"/>
          <p14:tracePt t="67444" x="8658225" y="3924300"/>
          <p14:tracePt t="67461" x="8667750" y="3895725"/>
          <p14:tracePt t="67478" x="8705850" y="3790950"/>
          <p14:tracePt t="67494" x="8734425" y="3724275"/>
          <p14:tracePt t="67511" x="8753475" y="3686175"/>
          <p14:tracePt t="67512" x="8763000" y="3667125"/>
          <p14:tracePt t="67568" x="8763000" y="3676650"/>
          <p14:tracePt t="67576" x="8763000" y="3686175"/>
          <p14:tracePt t="67583" x="8772525" y="3695700"/>
          <p14:tracePt t="67594" x="8772525" y="3705225"/>
          <p14:tracePt t="67611" x="8772525" y="3724275"/>
          <p14:tracePt t="67627" x="8772525" y="3743325"/>
          <p14:tracePt t="67664" x="8782050" y="3743325"/>
          <p14:tracePt t="67679" x="8791575" y="3743325"/>
          <p14:tracePt t="67687" x="8791575" y="3733800"/>
          <p14:tracePt t="67696" x="8820150" y="3724275"/>
          <p14:tracePt t="67711" x="8858250" y="3714750"/>
          <p14:tracePt t="67728" x="8963025" y="3667125"/>
          <p14:tracePt t="67745" x="9001125" y="3629025"/>
          <p14:tracePt t="67761" x="9020175" y="3609975"/>
          <p14:tracePt t="67777" x="9020175" y="3600450"/>
          <p14:tracePt t="67872" x="9020175" y="3609975"/>
          <p14:tracePt t="67880" x="9020175" y="3619500"/>
          <p14:tracePt t="67895" x="9020175" y="3648075"/>
          <p14:tracePt t="67912" x="9048750" y="3695700"/>
          <p14:tracePt t="67912" x="9048750" y="3724275"/>
          <p14:tracePt t="67928" x="9058275" y="3771900"/>
          <p14:tracePt t="67947" x="9058275" y="3810000"/>
          <p14:tracePt t="68016" x="9067800" y="3800475"/>
          <p14:tracePt t="68024" x="9067800" y="3771900"/>
          <p14:tracePt t="68032" x="9067800" y="3743325"/>
          <p14:tracePt t="68045" x="9067800" y="3724275"/>
          <p14:tracePt t="68061" x="9067800" y="3686175"/>
          <p14:tracePt t="68078" x="9067800" y="3667125"/>
          <p14:tracePt t="68144" x="9067800" y="3676650"/>
          <p14:tracePt t="68152" x="9067800" y="3686175"/>
          <p14:tracePt t="68161" x="9086850" y="3695700"/>
          <p14:tracePt t="68178" x="9086850" y="3724275"/>
          <p14:tracePt t="68208" x="9096375" y="3724275"/>
          <p14:tracePt t="68224" x="9105900" y="3724275"/>
          <p14:tracePt t="68232" x="9115425" y="3724275"/>
          <p14:tracePt t="68245" x="9124950" y="3733800"/>
          <p14:tracePt t="68261" x="9210675" y="3762375"/>
          <p14:tracePt t="68278" x="9363075" y="3829050"/>
          <p14:tracePt t="68295" x="9467850" y="3886200"/>
          <p14:tracePt t="68312" x="9563100" y="3971925"/>
          <p14:tracePt t="68328" x="9591675" y="4000500"/>
          <p14:tracePt t="68345" x="9591675" y="4010025"/>
          <p14:tracePt t="68400" x="9591675" y="3990975"/>
          <p14:tracePt t="68408" x="9591675" y="3981450"/>
          <p14:tracePt t="68416" x="9591675" y="3962400"/>
          <p14:tracePt t="68428" x="9591675" y="3933825"/>
          <p14:tracePt t="68445" x="9591675" y="3905250"/>
          <p14:tracePt t="68462" x="9591675" y="3886200"/>
          <p14:tracePt t="68504" x="9572625" y="3886200"/>
          <p14:tracePt t="68536" x="9572625" y="3895725"/>
          <p14:tracePt t="68545" x="9572625" y="3905250"/>
          <p14:tracePt t="68552" x="9572625" y="3914775"/>
          <p14:tracePt t="68562" x="9572625" y="3924300"/>
          <p14:tracePt t="68578" x="9572625" y="3943350"/>
          <p14:tracePt t="68595" x="9572625" y="3952875"/>
          <p14:tracePt t="68640" x="9582150" y="3952875"/>
          <p14:tracePt t="68648" x="9591675" y="3943350"/>
          <p14:tracePt t="68661" x="9601200" y="3933825"/>
          <p14:tracePt t="68678" x="9667875" y="3905250"/>
          <p14:tracePt t="68695" x="9734550" y="3895725"/>
          <p14:tracePt t="68696" x="9772650" y="3867150"/>
          <p14:tracePt t="68712" x="9810750" y="3848100"/>
          <p14:tracePt t="68728" x="9848850" y="3838575"/>
          <p14:tracePt t="68745" x="9886950" y="3800475"/>
          <p14:tracePt t="68761" x="9906000" y="3781425"/>
          <p14:tracePt t="68778" x="9915525" y="3762375"/>
          <p14:tracePt t="68795" x="9934575" y="3724275"/>
          <p14:tracePt t="68811" x="9944100" y="3714750"/>
          <p14:tracePt t="68828" x="9944100" y="3705225"/>
          <p14:tracePt t="68888" x="9944100" y="3714750"/>
          <p14:tracePt t="68896" x="9953625" y="3743325"/>
          <p14:tracePt t="68912" x="9953625" y="3762375"/>
          <p14:tracePt t="68912" x="9953625" y="3800475"/>
          <p14:tracePt t="68928" x="9963150" y="3838575"/>
          <p14:tracePt t="68945" x="9963150" y="3895725"/>
          <p14:tracePt t="68964" x="9982200" y="3905250"/>
          <p14:tracePt t="69032" x="9982200" y="3886200"/>
          <p14:tracePt t="69040" x="9982200" y="3876675"/>
          <p14:tracePt t="69048" x="9982200" y="3867150"/>
          <p14:tracePt t="69061" x="9991725" y="3867150"/>
          <p14:tracePt t="69078" x="9991725" y="3857625"/>
          <p14:tracePt t="69136" x="9991725" y="3867150"/>
          <p14:tracePt t="69145" x="9991725" y="3876675"/>
          <p14:tracePt t="69160" x="10001250" y="3895725"/>
          <p14:tracePt t="69168" x="10001250" y="3905250"/>
          <p14:tracePt t="69178" x="10010775" y="3914775"/>
          <p14:tracePt t="69196" x="10029825" y="3933825"/>
          <p14:tracePt t="69212" x="10067925" y="3971925"/>
          <p14:tracePt t="69228" x="10125075" y="4029075"/>
          <p14:tracePt t="69245" x="10191750" y="4067175"/>
          <p14:tracePt t="69262" x="10229850" y="4095750"/>
          <p14:tracePt t="69278" x="10267950" y="4114800"/>
          <p14:tracePt t="69295" x="10287000" y="4124325"/>
          <p14:tracePt t="69311" x="10287000" y="4143375"/>
          <p14:tracePt t="69329" x="10306050" y="4143375"/>
          <p14:tracePt t="69345" x="10306050" y="4152900"/>
          <p14:tracePt t="69362" x="10306050" y="4162425"/>
          <p14:tracePt t="69378" x="10315575" y="4162425"/>
          <p14:tracePt t="69448" x="10325100" y="4162425"/>
          <p14:tracePt t="69496" x="10334625" y="4162425"/>
          <p14:tracePt t="69520" x="10334625" y="4152900"/>
          <p14:tracePt t="69528" x="10334625" y="4133850"/>
          <p14:tracePt t="69552" x="10334625" y="4124325"/>
          <p14:tracePt t="6965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GLM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556792"/>
            <a:ext cx="855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separate the effect of our treatment from noise?</a:t>
            </a:r>
          </a:p>
          <a:p>
            <a:r>
              <a:rPr lang="en-US" i="1" dirty="0" smtClean="0"/>
              <a:t>(</a:t>
            </a:r>
            <a:r>
              <a:rPr lang="en-US" i="1" dirty="0" err="1" smtClean="0"/>
              <a:t>ie</a:t>
            </a:r>
            <a:r>
              <a:rPr lang="en-US" i="1" dirty="0" smtClean="0"/>
              <a:t>, How do we separate variation due to the treatment from variability between people?)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11665" y="2342277"/>
            <a:ext cx="32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ANCOVA Controlling for Pre-Test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0320" y="2346365"/>
            <a:ext cx="385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2"/>
                </a:solidFill>
              </a:rPr>
              <a:t>RM ANOVA (Group x Time Interaction)</a:t>
            </a:r>
            <a:endParaRPr lang="en-US" b="1" u="sng" dirty="0">
              <a:solidFill>
                <a:schemeClr val="accent2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829139"/>
              </p:ext>
            </p:extLst>
          </p:nvPr>
        </p:nvGraphicFramePr>
        <p:xfrm>
          <a:off x="7035588" y="28529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2742799"/>
              </p:ext>
            </p:extLst>
          </p:nvPr>
        </p:nvGraphicFramePr>
        <p:xfrm>
          <a:off x="331221" y="28529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36113" y="6093295"/>
                <a:ext cx="482378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𝑃𝑜𝑠𝑡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𝑃𝑟𝑒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𝑮𝒓𝒐𝒖𝒑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13" y="6093295"/>
                <a:ext cx="4823783" cy="307777"/>
              </a:xfrm>
              <a:prstGeom prst="rect">
                <a:avLst/>
              </a:prstGeom>
              <a:blipFill rotWithShape="0">
                <a:blip r:embed="rId8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165186" y="6093296"/>
                <a:ext cx="49823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𝑃𝑜𝑠𝑡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−(1)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𝑃𝑟𝑒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𝑮𝒓𝒐𝒖𝒑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186" y="6093296"/>
                <a:ext cx="4982348" cy="307777"/>
              </a:xfrm>
              <a:prstGeom prst="rect">
                <a:avLst/>
              </a:prstGeom>
              <a:blipFill rotWithShape="0">
                <a:blip r:embed="rId9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H="1">
            <a:off x="1199456" y="2996952"/>
            <a:ext cx="2304256" cy="1296144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199456" y="3429000"/>
            <a:ext cx="2304256" cy="1296144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99456" y="3212976"/>
            <a:ext cx="2304256" cy="129614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756728" y="3572145"/>
            <a:ext cx="2011680" cy="87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696400" y="4005064"/>
            <a:ext cx="2011680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730320" y="3789040"/>
            <a:ext cx="391029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udio 2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79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89"/>
    </mc:Choice>
    <mc:Fallback>
      <p:transition spd="slow" advTm="137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compare the two methods…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have written some simulations to create correlated Pre/Post-Test data for our two treatment groups (see R code in text).</a:t>
            </a:r>
          </a:p>
          <a:p>
            <a:endParaRPr lang="en-US" dirty="0"/>
          </a:p>
          <a:p>
            <a:r>
              <a:rPr lang="en-US" b="1" i="1" dirty="0" smtClean="0"/>
              <a:t>In this first video:</a:t>
            </a:r>
            <a:r>
              <a:rPr lang="en-US" dirty="0" smtClean="0"/>
              <a:t> Three illustrative examples. </a:t>
            </a:r>
          </a:p>
          <a:p>
            <a:endParaRPr lang="en-US" dirty="0"/>
          </a:p>
          <a:p>
            <a:r>
              <a:rPr lang="en-US" b="1" i="1" dirty="0" smtClean="0"/>
              <a:t>In the second video:</a:t>
            </a:r>
            <a:r>
              <a:rPr lang="en-US" dirty="0" smtClean="0"/>
              <a:t> A more detailed explanation of the simulations and the statistical power of each test.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24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93"/>
    </mc:Choice>
    <mc:Fallback>
      <p:transition spd="slow" advTm="52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4454445"/>
            <a:ext cx="4193530" cy="2232248"/>
          </a:xfrm>
        </p:spPr>
      </p:pic>
      <p:sp>
        <p:nvSpPr>
          <p:cNvPr id="5" name="TextBox 4"/>
          <p:cNvSpPr txBox="1"/>
          <p:nvPr/>
        </p:nvSpPr>
        <p:spPr>
          <a:xfrm>
            <a:off x="2495600" y="6409694"/>
            <a:ext cx="5641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[http://</a:t>
            </a:r>
            <a:r>
              <a:rPr lang="en-US" sz="1200" dirty="0" smtClean="0"/>
              <a:t>ifthesebookscouldtalk.com/wp-content/uploads/sites/ 55/2015/03/sorry.gif]</a:t>
            </a:r>
            <a:endParaRPr lang="en-US" sz="1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a 2 (Time) x 2 (Group) design, with n/group = 20… </a:t>
            </a:r>
          </a:p>
          <a:p>
            <a:r>
              <a:rPr lang="en-US" dirty="0" smtClean="0"/>
              <a:t>The mean of the post test for control = -0.11 and for treatment = 0.36. This difference is not statistically significant (</a:t>
            </a:r>
            <a:r>
              <a:rPr lang="en-US" i="1" dirty="0" smtClean="0"/>
              <a:t>p</a:t>
            </a:r>
            <a:r>
              <a:rPr lang="en-US" dirty="0" smtClean="0"/>
              <a:t>=0.19).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376446"/>
            <a:ext cx="4584589" cy="275563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052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60"/>
    </mc:Choice>
    <mc:Fallback>
      <p:transition spd="slow" advTm="59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#1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556792"/>
            <a:ext cx="326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1"/>
                </a:solidFill>
              </a:rPr>
              <a:t>ANCOVA Controlling for Pre-Test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28255" y="1560880"/>
            <a:ext cx="385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2"/>
                </a:solidFill>
              </a:rPr>
              <a:t>RM ANOVA (Group x Time Interaction)</a:t>
            </a:r>
            <a:endParaRPr lang="en-US" b="1" u="sn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03067" y="2065278"/>
                <a:ext cx="4823783" cy="316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𝑃𝑜𝑠𝑡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0.67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𝑃𝑟𝑒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𝑮𝒓𝒐𝒖𝒑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7" y="2065278"/>
                <a:ext cx="4823783" cy="316112"/>
              </a:xfrm>
              <a:prstGeom prst="rect">
                <a:avLst/>
              </a:prstGeom>
              <a:blipFill rotWithShape="0">
                <a:blip r:embed="rId4"/>
                <a:stretch>
                  <a:fillRect l="-1517" t="-26923" r="-2276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960096" y="2079651"/>
                <a:ext cx="4982348" cy="326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𝑃𝑜𝑠𝑡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𝑃𝑟𝑒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𝟒𝟏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𝑮𝒓𝒐𝒖𝒑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2079651"/>
                <a:ext cx="4982348" cy="326115"/>
              </a:xfrm>
              <a:prstGeom prst="rect">
                <a:avLst/>
              </a:prstGeom>
              <a:blipFill rotWithShape="0">
                <a:blip r:embed="rId5"/>
                <a:stretch>
                  <a:fillRect t="-25926" b="-3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509738"/>
              </p:ext>
            </p:extLst>
          </p:nvPr>
        </p:nvGraphicFramePr>
        <p:xfrm>
          <a:off x="622617" y="2708920"/>
          <a:ext cx="4824537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8179"/>
                <a:gridCol w="1608179"/>
                <a:gridCol w="16081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Effect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0.009*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&lt;0.001*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206188"/>
              </p:ext>
            </p:extLst>
          </p:nvPr>
        </p:nvGraphicFramePr>
        <p:xfrm>
          <a:off x="6960096" y="2708920"/>
          <a:ext cx="4824537" cy="1651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8179"/>
                <a:gridCol w="1608179"/>
                <a:gridCol w="16081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Effect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Intercept</a:t>
                      </a:r>
                    </a:p>
                    <a:p>
                      <a:r>
                        <a:rPr lang="en-US" dirty="0" smtClean="0"/>
                        <a:t>(ME Time)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</a:p>
                    <a:p>
                      <a:r>
                        <a:rPr lang="en-US" dirty="0" smtClean="0"/>
                        <a:t>(INT </a:t>
                      </a:r>
                      <a:r>
                        <a:rPr lang="en-US" dirty="0" err="1" smtClean="0"/>
                        <a:t>Gx</a:t>
                      </a:r>
                      <a:r>
                        <a:rPr lang="en-US" baseline="0" dirty="0" err="1" smtClean="0"/>
                        <a:t>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0.005*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35460" y="5229200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this case, our analytical choices don’t make much of a difference, but note that: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correlation between pre-test and post-test happened to be very strong (</a:t>
            </a:r>
            <a:r>
              <a:rPr lang="en-US" i="1" dirty="0" smtClean="0"/>
              <a:t>r </a:t>
            </a:r>
            <a:r>
              <a:rPr lang="en-US" dirty="0" smtClean="0"/>
              <a:t>= 0.64)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treatment effect is larger with the RM ANOVA, because the difference scores do not account for regression to the mean.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3067" y="4380226"/>
            <a:ext cx="477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True difference = 0.50; Estimated = 2*0.35 = 0.70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60096" y="4380226"/>
            <a:ext cx="261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Estimated = 2*0.41 = 0.81</a:t>
            </a:r>
            <a:endParaRPr lang="en-US" i="1" dirty="0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5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195"/>
    </mc:Choice>
    <mc:Fallback>
      <p:transition spd="slow" advTm="15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69" x="723900" y="2419350"/>
          <p14:tracePt t="12177" x="714375" y="2419350"/>
          <p14:tracePt t="12353" x="714375" y="2438400"/>
          <p14:tracePt t="12361" x="723900" y="2438400"/>
          <p14:tracePt t="12385" x="742950" y="2438400"/>
          <p14:tracePt t="12393" x="752475" y="2447925"/>
          <p14:tracePt t="12402" x="762000" y="2447925"/>
          <p14:tracePt t="12419" x="809625" y="2457450"/>
          <p14:tracePt t="12436" x="857250" y="2466975"/>
          <p14:tracePt t="12452" x="914400" y="2466975"/>
          <p14:tracePt t="12469" x="942975" y="2466975"/>
          <p14:tracePt t="12486" x="981075" y="2466975"/>
          <p14:tracePt t="12502" x="1000125" y="2466975"/>
          <p14:tracePt t="12521" x="1019175" y="2466975"/>
          <p14:tracePt t="12649" x="1009650" y="2466975"/>
          <p14:tracePt t="12657" x="1000125" y="2466975"/>
          <p14:tracePt t="12669" x="990600" y="2466975"/>
          <p14:tracePt t="12686" x="971550" y="2486025"/>
          <p14:tracePt t="12702" x="942975" y="2495550"/>
          <p14:tracePt t="12719" x="933450" y="2495550"/>
          <p14:tracePt t="12769" x="933450" y="2505075"/>
          <p14:tracePt t="12785" x="952500" y="2505075"/>
          <p14:tracePt t="12793" x="971550" y="2514600"/>
          <p14:tracePt t="12802" x="1028700" y="2514600"/>
          <p14:tracePt t="12819" x="1152525" y="2533650"/>
          <p14:tracePt t="12836" x="1238250" y="2533650"/>
          <p14:tracePt t="12852" x="1276350" y="2533650"/>
          <p14:tracePt t="13049" x="1266825" y="2533650"/>
          <p14:tracePt t="13657" x="0" y="0"/>
        </p14:tracePtLst>
        <p14:tracePtLst>
          <p14:tracePt t="14922" x="1304925" y="3714750"/>
          <p14:tracePt t="14953" x="1304925" y="3724275"/>
          <p14:tracePt t="14978" x="1304925" y="3733800"/>
          <p14:tracePt t="15034" x="1304925" y="3743325"/>
          <p14:tracePt t="15129" x="1314450" y="3743325"/>
          <p14:tracePt t="15137" x="1323975" y="3752850"/>
          <p14:tracePt t="15146" x="1352550" y="3752850"/>
          <p14:tracePt t="15153" x="1381125" y="3752850"/>
          <p14:tracePt t="15170" x="1447800" y="3752850"/>
          <p14:tracePt t="15188" x="1514475" y="3752850"/>
          <p14:tracePt t="15203" x="1581150" y="3752850"/>
          <p14:tracePt t="15220" x="1628775" y="3752850"/>
          <p14:tracePt t="15236" x="1676400" y="3752850"/>
          <p14:tracePt t="15252" x="1714500" y="3752850"/>
          <p14:tracePt t="15269" x="1743075" y="3752850"/>
          <p14:tracePt t="15286" x="1781175" y="3752850"/>
          <p14:tracePt t="15303" x="1847850" y="3752850"/>
          <p14:tracePt t="15319" x="1876425" y="3752850"/>
          <p14:tracePt t="15336" x="1943100" y="3752850"/>
          <p14:tracePt t="15353" x="2009775" y="3752850"/>
          <p14:tracePt t="15369" x="2114550" y="3752850"/>
          <p14:tracePt t="15386" x="2181225" y="3752850"/>
          <p14:tracePt t="15403" x="2247900" y="3752850"/>
          <p14:tracePt t="15419" x="2305050" y="3752850"/>
          <p14:tracePt t="15436" x="2352675" y="3752850"/>
          <p14:tracePt t="15453" x="2400300" y="3752850"/>
          <p14:tracePt t="15469" x="2466975" y="3752850"/>
          <p14:tracePt t="15486" x="2514600" y="3752850"/>
          <p14:tracePt t="15503" x="2571750" y="3752850"/>
          <p14:tracePt t="15519" x="2600325" y="3752850"/>
          <p14:tracePt t="15536" x="2638425" y="3752850"/>
          <p14:tracePt t="15553" x="2647950" y="3752850"/>
          <p14:tracePt t="15569" x="2657475" y="3752850"/>
          <p14:tracePt t="15729" x="2647950" y="3752850"/>
          <p14:tracePt t="15738" x="2647950" y="3762375"/>
          <p14:tracePt t="15746" x="2628900" y="3762375"/>
          <p14:tracePt t="15754" x="2600325" y="3762375"/>
          <p14:tracePt t="15770" x="2562225" y="3771900"/>
          <p14:tracePt t="15787" x="2495550" y="3790950"/>
          <p14:tracePt t="15803" x="2466975" y="3800475"/>
          <p14:tracePt t="15820" x="2428875" y="3800475"/>
          <p14:tracePt t="15836" x="2419350" y="3800475"/>
          <p14:tracePt t="15970" x="2428875" y="3800475"/>
          <p14:tracePt t="15978" x="2438400" y="3800475"/>
          <p14:tracePt t="15987" x="2466975" y="3800475"/>
          <p14:tracePt t="16003" x="2505075" y="3800475"/>
          <p14:tracePt t="16020" x="2533650" y="3800475"/>
          <p14:tracePt t="16037" x="2581275" y="3800475"/>
          <p14:tracePt t="16053" x="2609850" y="3800475"/>
          <p14:tracePt t="16070" x="2619375" y="3800475"/>
          <p14:tracePt t="16226" x="2609850" y="3800475"/>
          <p14:tracePt t="16234" x="2590800" y="3800475"/>
          <p14:tracePt t="16241" x="2571750" y="3800475"/>
          <p14:tracePt t="16253" x="2543175" y="3800475"/>
          <p14:tracePt t="16270" x="2476500" y="3800475"/>
          <p14:tracePt t="16286" x="2447925" y="3800475"/>
          <p14:tracePt t="16303" x="2409825" y="3800475"/>
          <p14:tracePt t="16319" x="2390775" y="3800475"/>
          <p14:tracePt t="16336" x="2381250" y="3800475"/>
          <p14:tracePt t="16490" x="2381250" y="3790950"/>
          <p14:tracePt t="16498" x="2390775" y="3790950"/>
          <p14:tracePt t="16506" x="2400300" y="3790950"/>
          <p14:tracePt t="16520" x="2419350" y="3790950"/>
          <p14:tracePt t="16536" x="2457450" y="3790950"/>
          <p14:tracePt t="16553" x="2505075" y="3790950"/>
          <p14:tracePt t="16554" x="2524125" y="3771900"/>
          <p14:tracePt t="16570" x="2543175" y="3771900"/>
          <p14:tracePt t="16594" x="2552700" y="3771900"/>
          <p14:tracePt t="16906" x="0" y="0"/>
        </p14:tracePtLst>
        <p14:tracePtLst>
          <p14:tracePt t="22611" x="2590800" y="3705225"/>
          <p14:tracePt t="22691" x="2590800" y="3724275"/>
          <p14:tracePt t="22779" x="2600325" y="3724275"/>
          <p14:tracePt t="22788" x="2619375" y="3724275"/>
          <p14:tracePt t="22795" x="2647950" y="3724275"/>
          <p14:tracePt t="22804" x="2676525" y="3733800"/>
          <p14:tracePt t="22821" x="2762250" y="3743325"/>
          <p14:tracePt t="22837" x="2809875" y="3743325"/>
          <p14:tracePt t="22854" x="2838450" y="3762375"/>
          <p14:tracePt t="22891" x="2838450" y="3771900"/>
          <p14:tracePt t="22907" x="2838450" y="3781425"/>
          <p14:tracePt t="22915" x="2838450" y="3790950"/>
          <p14:tracePt t="22923" x="2838450" y="3800475"/>
          <p14:tracePt t="22938" x="2838450" y="3810000"/>
          <p14:tracePt t="22954" x="2819400" y="3867150"/>
          <p14:tracePt t="22971" x="2790825" y="3933825"/>
          <p14:tracePt t="22972" x="2762250" y="3943350"/>
          <p14:tracePt t="22988" x="2724150" y="4000500"/>
          <p14:tracePt t="23004" x="2686050" y="4057650"/>
          <p14:tracePt t="23021" x="2638425" y="4114800"/>
          <p14:tracePt t="23038" x="2619375" y="4143375"/>
          <p14:tracePt t="23054" x="2600325" y="4171950"/>
          <p14:tracePt t="23071" x="2562225" y="4191000"/>
          <p14:tracePt t="23088" x="2524125" y="4191000"/>
          <p14:tracePt t="23104" x="2476500" y="4191000"/>
          <p14:tracePt t="23121" x="2390775" y="4191000"/>
          <p14:tracePt t="23138" x="2324100" y="4191000"/>
          <p14:tracePt t="23154" x="2276475" y="4191000"/>
          <p14:tracePt t="23171" x="2228850" y="4200525"/>
          <p14:tracePt t="23188" x="2209800" y="4219575"/>
          <p14:tracePt t="23204" x="2190750" y="4229100"/>
          <p14:tracePt t="23221" x="2162175" y="4238625"/>
          <p14:tracePt t="23238" x="2143125" y="4257675"/>
          <p14:tracePt t="23253" x="2133600" y="4286250"/>
          <p14:tracePt t="23283" x="2143125" y="4286250"/>
          <p14:tracePt t="23291" x="2152650" y="4295775"/>
          <p14:tracePt t="23303" x="2190750" y="4295775"/>
          <p14:tracePt t="23320" x="2295525" y="4295775"/>
          <p14:tracePt t="23336" x="2409825" y="4295775"/>
          <p14:tracePt t="23353" x="2533650" y="4276725"/>
          <p14:tracePt t="23370" x="2628900" y="4276725"/>
          <p14:tracePt t="23386" x="2714625" y="4276725"/>
          <p14:tracePt t="23403" x="2790825" y="4276725"/>
          <p14:tracePt t="23420" x="2819400" y="4276725"/>
          <p14:tracePt t="23507" x="2819400" y="4257675"/>
          <p14:tracePt t="23515" x="2809875" y="4257675"/>
          <p14:tracePt t="23523" x="2800350" y="4257675"/>
          <p14:tracePt t="23538" x="2781300" y="4248150"/>
          <p14:tracePt t="23554" x="2724150" y="4248150"/>
          <p14:tracePt t="23570" x="2657475" y="4248150"/>
          <p14:tracePt t="23587" x="2533650" y="4248150"/>
          <p14:tracePt t="23604" x="2466975" y="4248150"/>
          <p14:tracePt t="23620" x="2447925" y="4248150"/>
          <p14:tracePt t="23739" x="2476500" y="4248150"/>
          <p14:tracePt t="23747" x="2495550" y="4248150"/>
          <p14:tracePt t="23756" x="2543175" y="4248150"/>
          <p14:tracePt t="23772" x="2657475" y="4248150"/>
          <p14:tracePt t="23788" x="2743200" y="4248150"/>
          <p14:tracePt t="23805" x="2771775" y="4248150"/>
          <p14:tracePt t="23821" x="2781300" y="4248150"/>
          <p14:tracePt t="23899" x="2781300" y="4238625"/>
          <p14:tracePt t="23915" x="2771775" y="4238625"/>
          <p14:tracePt t="23923" x="2752725" y="4238625"/>
          <p14:tracePt t="23937" x="2705100" y="4219575"/>
          <p14:tracePt t="23954" x="2619375" y="4219575"/>
          <p14:tracePt t="23971" x="2552700" y="4219575"/>
          <p14:tracePt t="23971" x="2533650" y="4219575"/>
          <p14:tracePt t="23988" x="2495550" y="4229100"/>
          <p14:tracePt t="24004" x="2486025" y="4229100"/>
          <p14:tracePt t="24115" x="2505075" y="4229100"/>
          <p14:tracePt t="24123" x="2533650" y="4229100"/>
          <p14:tracePt t="24139" x="2562225" y="4229100"/>
          <p14:tracePt t="24154" x="2628900" y="4229100"/>
          <p14:tracePt t="24156" x="2647950" y="4219575"/>
          <p14:tracePt t="24171" x="2686050" y="4219575"/>
          <p14:tracePt t="24188" x="2705100" y="4219575"/>
          <p14:tracePt t="24283" x="2705100" y="4210050"/>
          <p14:tracePt t="24291" x="2695575" y="4210050"/>
          <p14:tracePt t="24304" x="2676525" y="4210050"/>
          <p14:tracePt t="24321" x="2571750" y="4191000"/>
          <p14:tracePt t="24338" x="2486025" y="4191000"/>
          <p14:tracePt t="24354" x="2438400" y="4191000"/>
          <p14:tracePt t="24356" x="2428875" y="4191000"/>
          <p14:tracePt t="24459" x="2438400" y="4191000"/>
          <p14:tracePt t="24467" x="2466975" y="4191000"/>
          <p14:tracePt t="24475" x="2505075" y="4191000"/>
          <p14:tracePt t="24488" x="2562225" y="4191000"/>
          <p14:tracePt t="24504" x="2647950" y="4191000"/>
          <p14:tracePt t="24521" x="2714625" y="4181475"/>
          <p14:tracePt t="24538" x="2724150" y="4181475"/>
          <p14:tracePt t="24579" x="2724150" y="4171950"/>
          <p14:tracePt t="24595" x="2714625" y="4171950"/>
          <p14:tracePt t="24604" x="2705100" y="4171950"/>
          <p14:tracePt t="24611" x="2667000" y="4171950"/>
          <p14:tracePt t="24621" x="2619375" y="4171950"/>
          <p14:tracePt t="24638" x="2571750" y="4171950"/>
          <p14:tracePt t="24654" x="2524125" y="4171950"/>
          <p14:tracePt t="24671" x="2505075" y="4171950"/>
          <p14:tracePt t="24764" x="2514600" y="4171950"/>
          <p14:tracePt t="24772" x="2524125" y="4171950"/>
          <p14:tracePt t="24780" x="2533650" y="4171950"/>
          <p14:tracePt t="24788" x="2552700" y="4171950"/>
          <p14:tracePt t="24805" x="2609850" y="4171950"/>
          <p14:tracePt t="24821" x="2657475" y="4171950"/>
          <p14:tracePt t="24838" x="2676525" y="4171950"/>
          <p14:tracePt t="24964" x="2667000" y="4171950"/>
          <p14:tracePt t="24972" x="2638425" y="4171950"/>
          <p14:tracePt t="24980" x="2619375" y="4171950"/>
          <p14:tracePt t="24988" x="2571750" y="4171950"/>
          <p14:tracePt t="25005" x="2495550" y="4171950"/>
          <p14:tracePt t="25021" x="2466975" y="4171950"/>
          <p14:tracePt t="25038" x="2447925" y="4171950"/>
          <p14:tracePt t="25148" x="2457450" y="4171950"/>
          <p14:tracePt t="25156" x="2486025" y="4171950"/>
          <p14:tracePt t="25164" x="2524125" y="4171950"/>
          <p14:tracePt t="25172" x="2562225" y="4171950"/>
          <p14:tracePt t="25188" x="2628900" y="4171950"/>
          <p14:tracePt t="25205" x="2657475" y="4171950"/>
          <p14:tracePt t="26917" x="0" y="0"/>
        </p14:tracePtLst>
        <p14:tracePtLst>
          <p14:tracePt t="34478" x="914400" y="4924425"/>
          <p14:tracePt t="34534" x="914400" y="4933950"/>
          <p14:tracePt t="34574" x="895350" y="4933950"/>
          <p14:tracePt t="34582" x="885825" y="4943475"/>
          <p14:tracePt t="34590" x="876300" y="4943475"/>
          <p14:tracePt t="34607" x="828675" y="4943475"/>
          <p14:tracePt t="34623" x="762000" y="4943475"/>
          <p14:tracePt t="34639" x="733425" y="4933950"/>
          <p14:tracePt t="34656" x="723900" y="4924425"/>
          <p14:tracePt t="34673" x="714375" y="4895850"/>
          <p14:tracePt t="34689" x="714375" y="4867275"/>
          <p14:tracePt t="34706" x="742950" y="4781550"/>
          <p14:tracePt t="34723" x="857250" y="4667250"/>
          <p14:tracePt t="34740" x="1028700" y="4514850"/>
          <p14:tracePt t="34756" x="1238250" y="4381500"/>
          <p14:tracePt t="34773" x="1514475" y="4267200"/>
          <p14:tracePt t="34790" x="1790700" y="4143375"/>
          <p14:tracePt t="34790" x="1905000" y="4105275"/>
          <p14:tracePt t="34806" x="2133600" y="4010025"/>
          <p14:tracePt t="34823" x="2286000" y="3943350"/>
          <p14:tracePt t="34840" x="2352675" y="3905250"/>
          <p14:tracePt t="34856" x="2390775" y="3886200"/>
          <p14:tracePt t="34873" x="2419350" y="3876675"/>
          <p14:tracePt t="34889" x="2438400" y="3867150"/>
          <p14:tracePt t="34906" x="2457450" y="3848100"/>
          <p14:tracePt t="34923" x="2495550" y="3819525"/>
          <p14:tracePt t="34939" x="2552700" y="3790950"/>
          <p14:tracePt t="34956" x="2590800" y="3752850"/>
          <p14:tracePt t="34973" x="2647950" y="3714750"/>
          <p14:tracePt t="34990" x="2686050" y="3676650"/>
          <p14:tracePt t="34990" x="2714625" y="3657600"/>
          <p14:tracePt t="35006" x="2724150" y="3648075"/>
          <p14:tracePt t="35094" x="2724150" y="3657600"/>
          <p14:tracePt t="35102" x="2705100" y="3676650"/>
          <p14:tracePt t="35110" x="2695575" y="3686175"/>
          <p14:tracePt t="35123" x="2686050" y="3695700"/>
          <p14:tracePt t="35140" x="2638425" y="3733800"/>
          <p14:tracePt t="35156" x="2600325" y="3762375"/>
          <p14:tracePt t="35173" x="2543175" y="3781425"/>
          <p14:tracePt t="35190" x="2486025" y="3810000"/>
          <p14:tracePt t="35206" x="2447925" y="3819525"/>
          <p14:tracePt t="35223" x="2428875" y="3819525"/>
          <p14:tracePt t="35239" x="2400300" y="3819525"/>
          <p14:tracePt t="35256" x="2381250" y="3819525"/>
          <p14:tracePt t="35273" x="2362200" y="3819525"/>
          <p14:tracePt t="35290" x="2352675" y="3819525"/>
          <p14:tracePt t="35334" x="2362200" y="3819525"/>
          <p14:tracePt t="35350" x="2371725" y="3819525"/>
          <p14:tracePt t="35358" x="2381250" y="3819525"/>
          <p14:tracePt t="35366" x="2390775" y="3819525"/>
          <p14:tracePt t="35374" x="2409825" y="3819525"/>
          <p14:tracePt t="35390" x="2428875" y="3819525"/>
          <p14:tracePt t="35407" x="2505075" y="3819525"/>
          <p14:tracePt t="35423" x="2552700" y="3819525"/>
          <p14:tracePt t="35440" x="2590800" y="3819525"/>
          <p14:tracePt t="35456" x="2609850" y="3819525"/>
          <p14:tracePt t="35550" x="2600325" y="3819525"/>
          <p14:tracePt t="35558" x="2571750" y="3819525"/>
          <p14:tracePt t="35566" x="2552700" y="3819525"/>
          <p14:tracePt t="35574" x="2524125" y="3819525"/>
          <p14:tracePt t="35590" x="2486025" y="3819525"/>
          <p14:tracePt t="35606" x="2476500" y="3819525"/>
          <p14:tracePt t="35678" x="2505075" y="3819525"/>
          <p14:tracePt t="35686" x="2533650" y="3819525"/>
          <p14:tracePt t="35694" x="2571750" y="3819525"/>
          <p14:tracePt t="35707" x="2609850" y="3819525"/>
          <p14:tracePt t="35723" x="2676525" y="3819525"/>
          <p14:tracePt t="35740" x="2733675" y="3819525"/>
          <p14:tracePt t="35757" x="2771775" y="3800475"/>
          <p14:tracePt t="35846" x="2762250" y="3800475"/>
          <p14:tracePt t="35854" x="2752725" y="3800475"/>
          <p14:tracePt t="35878" x="2743200" y="3800475"/>
          <p14:tracePt t="36110" x="2733675" y="3800475"/>
          <p14:tracePt t="36134" x="2724150" y="3800475"/>
          <p14:tracePt t="36142" x="2714625" y="3800475"/>
          <p14:tracePt t="36157" x="2695575" y="3800475"/>
          <p14:tracePt t="36173" x="2676525" y="3800475"/>
          <p14:tracePt t="36190" x="2619375" y="3800475"/>
          <p14:tracePt t="36207" x="2571750" y="3819525"/>
          <p14:tracePt t="36223" x="2543175" y="3829050"/>
          <p14:tracePt t="36240" x="2533650" y="3829050"/>
          <p14:tracePt t="36256" x="2524125" y="3829050"/>
          <p14:tracePt t="36278" x="2514600" y="3829050"/>
          <p14:tracePt t="36290" x="2505075" y="3829050"/>
          <p14:tracePt t="36306" x="2495550" y="3829050"/>
          <p14:tracePt t="36323" x="2476500" y="3829050"/>
          <p14:tracePt t="36340" x="2466975" y="3829050"/>
          <p14:tracePt t="36356" x="2457450" y="3829050"/>
          <p14:tracePt t="36373" x="2438400" y="3829050"/>
          <p14:tracePt t="36390" x="2400300" y="3829050"/>
          <p14:tracePt t="36391" x="2390775" y="3829050"/>
          <p14:tracePt t="36407" x="2352675" y="3829050"/>
          <p14:tracePt t="36423" x="2324100" y="3829050"/>
          <p14:tracePt t="36440" x="2295525" y="3838575"/>
          <p14:tracePt t="36456" x="2276475" y="3838575"/>
          <p14:tracePt t="36582" x="2276475" y="3848100"/>
          <p14:tracePt t="36598" x="2286000" y="3848100"/>
          <p14:tracePt t="36607" x="2314575" y="3848100"/>
          <p14:tracePt t="36614" x="2343150" y="3867150"/>
          <p14:tracePt t="36623" x="2362200" y="3867150"/>
          <p14:tracePt t="36640" x="2419350" y="3876675"/>
          <p14:tracePt t="36657" x="2486025" y="3876675"/>
          <p14:tracePt t="36673" x="2533650" y="3876675"/>
          <p14:tracePt t="36690" x="2562225" y="3876675"/>
          <p14:tracePt t="36706" x="2590800" y="3876675"/>
          <p14:tracePt t="36723" x="2609850" y="3876675"/>
          <p14:tracePt t="36740" x="2619375" y="3876675"/>
          <p14:tracePt t="36774" x="2628900" y="3876675"/>
          <p14:tracePt t="36911" x="2619375" y="3876675"/>
          <p14:tracePt t="36919" x="2600325" y="3876675"/>
          <p14:tracePt t="36927" x="2552700" y="3876675"/>
          <p14:tracePt t="36940" x="2514600" y="3876675"/>
          <p14:tracePt t="36957" x="2409825" y="3876675"/>
          <p14:tracePt t="36974" x="2343150" y="3876675"/>
          <p14:tracePt t="36975" x="2324100" y="3876675"/>
          <p14:tracePt t="36991" x="2286000" y="3876675"/>
          <p14:tracePt t="37007" x="2276475" y="3876675"/>
          <p14:tracePt t="37127" x="2286000" y="3867150"/>
          <p14:tracePt t="37135" x="2324100" y="3867150"/>
          <p14:tracePt t="37143" x="2362200" y="3867150"/>
          <p14:tracePt t="37157" x="2409825" y="3848100"/>
          <p14:tracePt t="37174" x="2524125" y="3838575"/>
          <p14:tracePt t="37175" x="2571750" y="3819525"/>
          <p14:tracePt t="37190" x="2609850" y="3819525"/>
          <p14:tracePt t="37191" x="2638425" y="3810000"/>
          <p14:tracePt t="37207" x="2686050" y="3810000"/>
          <p14:tracePt t="37224" x="2714625" y="3810000"/>
          <p14:tracePt t="37240" x="2724150" y="3800475"/>
          <p14:tracePt t="37257" x="2733675" y="3800475"/>
          <p14:tracePt t="37274" x="2752725" y="3800475"/>
          <p14:tracePt t="37290" x="2762250" y="3800475"/>
          <p14:tracePt t="37375" x="2762250" y="3781425"/>
          <p14:tracePt t="37391" x="2752725" y="3781425"/>
          <p14:tracePt t="37399" x="2743200" y="3781425"/>
          <p14:tracePt t="37407" x="2705100" y="3781425"/>
          <p14:tracePt t="37424" x="2638425" y="3781425"/>
          <p14:tracePt t="37440" x="2552700" y="3790950"/>
          <p14:tracePt t="37457" x="2486025" y="3800475"/>
          <p14:tracePt t="37474" x="2438400" y="3800475"/>
          <p14:tracePt t="37490" x="2409825" y="3800475"/>
          <p14:tracePt t="37507" x="2400300" y="3800475"/>
          <p14:tracePt t="37590" x="2419350" y="3800475"/>
          <p14:tracePt t="37598" x="2457450" y="3800475"/>
          <p14:tracePt t="37607" x="2495550" y="3800475"/>
          <p14:tracePt t="37624" x="2590800" y="3800475"/>
          <p14:tracePt t="37640" x="2676525" y="3800475"/>
          <p14:tracePt t="37656" x="2714625" y="3790950"/>
          <p14:tracePt t="37673" x="2743200" y="3790950"/>
          <p14:tracePt t="37767" x="2733675" y="3790950"/>
          <p14:tracePt t="37775" x="2724150" y="3790950"/>
          <p14:tracePt t="37783" x="2686050" y="3790950"/>
          <p14:tracePt t="37791" x="2647950" y="3790950"/>
          <p14:tracePt t="37807" x="2524125" y="3810000"/>
          <p14:tracePt t="37824" x="2428875" y="3819525"/>
          <p14:tracePt t="37840" x="2390775" y="3829050"/>
          <p14:tracePt t="37857" x="2371725" y="3829050"/>
          <p14:tracePt t="37919" x="2381250" y="3829050"/>
          <p14:tracePt t="37927" x="2390775" y="3829050"/>
          <p14:tracePt t="37940" x="2428875" y="3829050"/>
          <p14:tracePt t="37957" x="2514600" y="3829050"/>
          <p14:tracePt t="37974" x="2600325" y="3810000"/>
          <p14:tracePt t="37991" x="2657475" y="3800475"/>
          <p14:tracePt t="38007" x="2676525" y="3800475"/>
          <p14:tracePt t="38903" x="2686050" y="3800475"/>
          <p14:tracePt t="38919" x="2695575" y="3800475"/>
          <p14:tracePt t="38927" x="2705100" y="3810000"/>
          <p14:tracePt t="38941" x="2714625" y="3819525"/>
          <p14:tracePt t="38957" x="2771775" y="3867150"/>
          <p14:tracePt t="38974" x="2790825" y="3886200"/>
          <p14:tracePt t="38991" x="2838450" y="3933825"/>
          <p14:tracePt t="39007" x="2867025" y="3971925"/>
          <p14:tracePt t="39024" x="2886075" y="4010025"/>
          <p14:tracePt t="39041" x="2895600" y="4038600"/>
          <p14:tracePt t="39057" x="2895600" y="4076700"/>
          <p14:tracePt t="39074" x="2895600" y="4095750"/>
          <p14:tracePt t="39091" x="2895600" y="4124325"/>
          <p14:tracePt t="39107" x="2886075" y="4143375"/>
          <p14:tracePt t="39124" x="2867025" y="4162425"/>
          <p14:tracePt t="39141" x="2828925" y="4191000"/>
          <p14:tracePt t="39157" x="2781300" y="4210050"/>
          <p14:tracePt t="39174" x="2705100" y="4238625"/>
          <p14:tracePt t="39190" x="2638425" y="4257675"/>
          <p14:tracePt t="39192" x="2609850" y="4267200"/>
          <p14:tracePt t="39207" x="2543175" y="4286250"/>
          <p14:tracePt t="39224" x="2476500" y="4286250"/>
          <p14:tracePt t="39240" x="2390775" y="4286250"/>
          <p14:tracePt t="39257" x="2324100" y="4286250"/>
          <p14:tracePt t="39274" x="2295525" y="4286250"/>
          <p14:tracePt t="39291" x="2257425" y="4276725"/>
          <p14:tracePt t="39307" x="2209800" y="4238625"/>
          <p14:tracePt t="39324" x="2181225" y="4229100"/>
          <p14:tracePt t="39340" x="2143125" y="4191000"/>
          <p14:tracePt t="39357" x="2133600" y="4181475"/>
          <p14:tracePt t="39373" x="2124075" y="4171950"/>
          <p14:tracePt t="39390" x="2114550" y="4171950"/>
          <p14:tracePt t="39407" x="2114550" y="4152900"/>
          <p14:tracePt t="39423" x="2114550" y="4133850"/>
          <p14:tracePt t="39440" x="2114550" y="4114800"/>
          <p14:tracePt t="39457" x="2114550" y="4095750"/>
          <p14:tracePt t="39474" x="2133600" y="4067175"/>
          <p14:tracePt t="39490" x="2200275" y="4048125"/>
          <p14:tracePt t="39507" x="2305050" y="4000500"/>
          <p14:tracePt t="39523" x="2390775" y="3952875"/>
          <p14:tracePt t="39540" x="2466975" y="3924300"/>
          <p14:tracePt t="39557" x="2495550" y="3914775"/>
          <p14:tracePt t="39574" x="2524125" y="3905250"/>
          <p14:tracePt t="39590" x="2533650" y="3905250"/>
          <p14:tracePt t="39607" x="2543175" y="3895725"/>
          <p14:tracePt t="39623" x="2552700" y="3895725"/>
          <p14:tracePt t="39640" x="2581275" y="3895725"/>
          <p14:tracePt t="39657" x="2600325" y="3895725"/>
          <p14:tracePt t="39674" x="2619375" y="3895725"/>
          <p14:tracePt t="39690" x="2647950" y="3895725"/>
          <p14:tracePt t="39707" x="2676525" y="3905250"/>
          <p14:tracePt t="39724" x="2733675" y="3924300"/>
          <p14:tracePt t="39740" x="2781300" y="3952875"/>
          <p14:tracePt t="39757" x="2819400" y="3962400"/>
          <p14:tracePt t="39774" x="2857500" y="3981450"/>
          <p14:tracePt t="39790" x="2867025" y="3981450"/>
          <p14:tracePt t="39807" x="2876550" y="4000500"/>
          <p14:tracePt t="39824" x="2876550" y="4010025"/>
          <p14:tracePt t="39841" x="2876550" y="4029075"/>
          <p14:tracePt t="39857" x="2895600" y="4048125"/>
          <p14:tracePt t="39874" x="2895600" y="4076700"/>
          <p14:tracePt t="39891" x="2895600" y="4105275"/>
          <p14:tracePt t="39907" x="2886075" y="4143375"/>
          <p14:tracePt t="39924" x="2876550" y="4181475"/>
          <p14:tracePt t="39940" x="2867025" y="4191000"/>
          <p14:tracePt t="39957" x="2838450" y="4200525"/>
          <p14:tracePt t="39974" x="2828925" y="4219575"/>
          <p14:tracePt t="39990" x="2819400" y="4229100"/>
          <p14:tracePt t="40007" x="2790825" y="4229100"/>
          <p14:tracePt t="40024" x="2743200" y="4229100"/>
          <p14:tracePt t="40040" x="2676525" y="4229100"/>
          <p14:tracePt t="40057" x="2609850" y="4229100"/>
          <p14:tracePt t="40074" x="2552700" y="4229100"/>
          <p14:tracePt t="40090" x="2514600" y="4229100"/>
          <p14:tracePt t="40107" x="2486025" y="4229100"/>
          <p14:tracePt t="40124" x="2457450" y="4210050"/>
          <p14:tracePt t="40140" x="2419350" y="4191000"/>
          <p14:tracePt t="40157" x="2371725" y="4171950"/>
          <p14:tracePt t="40174" x="2352675" y="4152900"/>
          <p14:tracePt t="40190" x="2324100" y="4133850"/>
          <p14:tracePt t="40207" x="2286000" y="4105275"/>
          <p14:tracePt t="40224" x="2286000" y="4086225"/>
          <p14:tracePt t="40241" x="2266950" y="4086225"/>
          <p14:tracePt t="40257" x="2266950" y="4076700"/>
          <p14:tracePt t="40274" x="2266950" y="4067175"/>
          <p14:tracePt t="40291" x="2266950" y="4038600"/>
          <p14:tracePt t="40307" x="2276475" y="4029075"/>
          <p14:tracePt t="40324" x="2295525" y="3990975"/>
          <p14:tracePt t="40340" x="2343150" y="3952875"/>
          <p14:tracePt t="40357" x="2419350" y="3914775"/>
          <p14:tracePt t="40374" x="2457450" y="3876675"/>
          <p14:tracePt t="40391" x="2514600" y="3838575"/>
          <p14:tracePt t="40407" x="2552700" y="3829050"/>
          <p14:tracePt t="40424" x="2562225" y="3829050"/>
          <p14:tracePt t="40441" x="2581275" y="3829050"/>
          <p14:tracePt t="40457" x="2609850" y="3829050"/>
          <p14:tracePt t="40474" x="2628900" y="3829050"/>
          <p14:tracePt t="40491" x="2676525" y="3829050"/>
          <p14:tracePt t="40507" x="2714625" y="3857625"/>
          <p14:tracePt t="40524" x="2752725" y="3867150"/>
          <p14:tracePt t="40541" x="2771775" y="3886200"/>
          <p14:tracePt t="40557" x="2800350" y="3914775"/>
          <p14:tracePt t="40574" x="2819400" y="3924300"/>
          <p14:tracePt t="40590" x="2838450" y="3943350"/>
          <p14:tracePt t="40607" x="2847975" y="3981450"/>
          <p14:tracePt t="40624" x="2867025" y="4000500"/>
          <p14:tracePt t="40641" x="2867025" y="4010025"/>
          <p14:tracePt t="40657" x="2867025" y="4029075"/>
          <p14:tracePt t="40674" x="2867025" y="4067175"/>
          <p14:tracePt t="40690" x="2867025" y="4086225"/>
          <p14:tracePt t="40707" x="2857500" y="4124325"/>
          <p14:tracePt t="40724" x="2838450" y="4143375"/>
          <p14:tracePt t="40741" x="2800350" y="4171950"/>
          <p14:tracePt t="40757" x="2752725" y="4171950"/>
          <p14:tracePt t="40774" x="2705100" y="4181475"/>
          <p14:tracePt t="40790" x="2657475" y="4181475"/>
          <p14:tracePt t="40808" x="2562225" y="4200525"/>
          <p14:tracePt t="40824" x="2495550" y="4200525"/>
          <p14:tracePt t="40841" x="2409825" y="4200525"/>
          <p14:tracePt t="40857" x="2343150" y="4191000"/>
          <p14:tracePt t="40874" x="2276475" y="4181475"/>
          <p14:tracePt t="40891" x="2219325" y="4162425"/>
          <p14:tracePt t="40907" x="2200275" y="4152900"/>
          <p14:tracePt t="40924" x="2190750" y="4133850"/>
          <p14:tracePt t="40941" x="2181225" y="4124325"/>
          <p14:tracePt t="40957" x="2171700" y="4114800"/>
          <p14:tracePt t="40974" x="2152650" y="4095750"/>
          <p14:tracePt t="40991" x="2143125" y="4076700"/>
          <p14:tracePt t="41007" x="2143125" y="4048125"/>
          <p14:tracePt t="41024" x="2143125" y="4038600"/>
          <p14:tracePt t="41041" x="2143125" y="4010025"/>
          <p14:tracePt t="41057" x="2143125" y="3990975"/>
          <p14:tracePt t="41074" x="2162175" y="3981450"/>
          <p14:tracePt t="41091" x="2181225" y="3943350"/>
          <p14:tracePt t="41107" x="2219325" y="3933825"/>
          <p14:tracePt t="41124" x="2286000" y="3914775"/>
          <p14:tracePt t="41141" x="2352675" y="3905250"/>
          <p14:tracePt t="41157" x="2419350" y="3905250"/>
          <p14:tracePt t="41174" x="2466975" y="3886200"/>
          <p14:tracePt t="41190" x="2505075" y="3886200"/>
          <p14:tracePt t="41207" x="2543175" y="3886200"/>
          <p14:tracePt t="41207" x="2562225" y="3886200"/>
          <p14:tracePt t="41224" x="2619375" y="3886200"/>
          <p14:tracePt t="41240" x="2686050" y="3886200"/>
          <p14:tracePt t="41257" x="2714625" y="3895725"/>
          <p14:tracePt t="41274" x="2743200" y="3895725"/>
          <p14:tracePt t="41290" x="2762250" y="3905250"/>
          <p14:tracePt t="41307" x="2781300" y="3914775"/>
          <p14:tracePt t="41324" x="2800350" y="3924300"/>
          <p14:tracePt t="41340" x="2809875" y="3933825"/>
          <p14:tracePt t="41359" x="2809875" y="3943350"/>
          <p14:tracePt t="41374" x="2809875" y="3962400"/>
          <p14:tracePt t="41390" x="2819400" y="3971925"/>
          <p14:tracePt t="41407" x="2828925" y="3990975"/>
          <p14:tracePt t="41407" x="2828925" y="4000500"/>
          <p14:tracePt t="41424" x="2828925" y="4038600"/>
          <p14:tracePt t="41440" x="2828925" y="4057650"/>
          <p14:tracePt t="41457" x="2828925" y="4105275"/>
          <p14:tracePt t="41474" x="2828925" y="4133850"/>
          <p14:tracePt t="41490" x="2819400" y="4143375"/>
          <p14:tracePt t="41507" x="2809875" y="4162425"/>
          <p14:tracePt t="41524" x="2790825" y="4171950"/>
          <p14:tracePt t="41540" x="2781300" y="4171950"/>
          <p14:tracePt t="41557" x="2771775" y="4191000"/>
          <p14:tracePt t="41574" x="2724150" y="4200525"/>
          <p14:tracePt t="41590" x="2619375" y="4200525"/>
          <p14:tracePt t="41607" x="2505075" y="4200525"/>
          <p14:tracePt t="41608" x="2447925" y="4200525"/>
          <p14:tracePt t="41624" x="2314575" y="4200525"/>
          <p14:tracePt t="41641" x="2209800" y="4200525"/>
          <p14:tracePt t="41657" x="2124075" y="4200525"/>
          <p14:tracePt t="41674" x="2095500" y="4200525"/>
          <p14:tracePt t="41691" x="2066925" y="4181475"/>
          <p14:tracePt t="41707" x="2066925" y="4162425"/>
          <p14:tracePt t="41724" x="2066925" y="4143375"/>
          <p14:tracePt t="41741" x="2057400" y="4133850"/>
          <p14:tracePt t="41758" x="2057400" y="4095750"/>
          <p14:tracePt t="41774" x="2057400" y="4057650"/>
          <p14:tracePt t="41791" x="2057400" y="4029075"/>
          <p14:tracePt t="41808" x="2066925" y="3990975"/>
          <p14:tracePt t="41824" x="2085975" y="3962400"/>
          <p14:tracePt t="41840" x="2105025" y="3933825"/>
          <p14:tracePt t="41857" x="2124075" y="3924300"/>
          <p14:tracePt t="41874" x="2162175" y="3914775"/>
          <p14:tracePt t="41890" x="2228850" y="3895725"/>
          <p14:tracePt t="41907" x="2276475" y="3886200"/>
          <p14:tracePt t="41924" x="2333625" y="3886200"/>
          <p14:tracePt t="41940" x="2381250" y="3886200"/>
          <p14:tracePt t="41957" x="2400300" y="3886200"/>
          <p14:tracePt t="41974" x="2438400" y="3886200"/>
          <p14:tracePt t="41991" x="2457450" y="3886200"/>
          <p14:tracePt t="41992" x="2486025" y="3886200"/>
          <p14:tracePt t="42007" x="2495550" y="3886200"/>
          <p14:tracePt t="42008" x="2514600" y="3886200"/>
          <p14:tracePt t="42024" x="2552700" y="3886200"/>
          <p14:tracePt t="42041" x="2600325" y="3895725"/>
          <p14:tracePt t="42057" x="2657475" y="3924300"/>
          <p14:tracePt t="42074" x="2695575" y="3933825"/>
          <p14:tracePt t="42091" x="2714625" y="3952875"/>
          <p14:tracePt t="42107" x="2733675" y="3971925"/>
          <p14:tracePt t="42124" x="2762250" y="3990975"/>
          <p14:tracePt t="42140" x="2790825" y="4019550"/>
          <p14:tracePt t="42157" x="2809875" y="4029075"/>
          <p14:tracePt t="42174" x="2809875" y="4048125"/>
          <p14:tracePt t="42190" x="2819400" y="4076700"/>
          <p14:tracePt t="42207" x="2828925" y="4095750"/>
          <p14:tracePt t="42208" x="2828925" y="4105275"/>
          <p14:tracePt t="42224" x="2828925" y="4124325"/>
          <p14:tracePt t="42241" x="2828925" y="4152900"/>
          <p14:tracePt t="42257" x="2828925" y="4171950"/>
          <p14:tracePt t="42274" x="2828925" y="4191000"/>
          <p14:tracePt t="42291" x="2828925" y="4210050"/>
          <p14:tracePt t="42307" x="2828925" y="4219575"/>
          <p14:tracePt t="42324" x="2828925" y="4229100"/>
          <p14:tracePt t="42472" x="2819400" y="4229100"/>
          <p14:tracePt t="42641" x="0" y="0"/>
        </p14:tracePtLst>
        <p14:tracePtLst>
          <p14:tracePt t="55131" x="7762875" y="2409825"/>
          <p14:tracePt t="55195" x="7762875" y="2419350"/>
          <p14:tracePt t="55235" x="7781925" y="2419350"/>
          <p14:tracePt t="55243" x="7791450" y="2419350"/>
          <p14:tracePt t="55251" x="7829550" y="2428875"/>
          <p14:tracePt t="55260" x="7858125" y="2438400"/>
          <p14:tracePt t="55277" x="7905750" y="2438400"/>
          <p14:tracePt t="55293" x="7934325" y="2438400"/>
          <p14:tracePt t="55310" x="7991475" y="2457450"/>
          <p14:tracePt t="55326" x="8029575" y="2457450"/>
          <p14:tracePt t="55343" x="8077200" y="2466975"/>
          <p14:tracePt t="55360" x="8115300" y="2466975"/>
          <p14:tracePt t="55376" x="8172450" y="2486025"/>
          <p14:tracePt t="55393" x="8210550" y="2486025"/>
          <p14:tracePt t="55409" x="8248650" y="2495550"/>
          <p14:tracePt t="55427" x="8267700" y="2495550"/>
          <p14:tracePt t="55547" x="8258175" y="2495550"/>
          <p14:tracePt t="55555" x="8229600" y="2505075"/>
          <p14:tracePt t="55563" x="8210550" y="2505075"/>
          <p14:tracePt t="55577" x="8181975" y="2505075"/>
          <p14:tracePt t="55594" x="8096250" y="2524125"/>
          <p14:tracePt t="55610" x="8048625" y="2533650"/>
          <p14:tracePt t="55627" x="7953375" y="2543175"/>
          <p14:tracePt t="55644" x="7934325" y="2543175"/>
          <p14:tracePt t="55660" x="7924800" y="2543175"/>
          <p14:tracePt t="55731" x="7934325" y="2543175"/>
          <p14:tracePt t="55739" x="7962900" y="2562225"/>
          <p14:tracePt t="55747" x="8001000" y="2562225"/>
          <p14:tracePt t="55760" x="8039100" y="2562225"/>
          <p14:tracePt t="55777" x="8181975" y="2562225"/>
          <p14:tracePt t="55793" x="8315325" y="2552700"/>
          <p14:tracePt t="55810" x="8458200" y="2524125"/>
          <p14:tracePt t="55811" x="8515350" y="2524125"/>
          <p14:tracePt t="55827" x="8591550" y="2505075"/>
          <p14:tracePt t="55843" x="8620125" y="2495550"/>
          <p14:tracePt t="55860" x="8639175" y="2495550"/>
          <p14:tracePt t="55877" x="8648700" y="2495550"/>
          <p14:tracePt t="55979" x="8629650" y="2495550"/>
          <p14:tracePt t="55987" x="8601075" y="2495550"/>
          <p14:tracePt t="55995" x="8553450" y="2495550"/>
          <p14:tracePt t="56010" x="8524875" y="2495550"/>
          <p14:tracePt t="56027" x="8372475" y="2514600"/>
          <p14:tracePt t="56043" x="8286750" y="2524125"/>
          <p14:tracePt t="56060" x="8229600" y="2524125"/>
          <p14:tracePt t="56077" x="8201025" y="2524125"/>
          <p14:tracePt t="56187" x="8210550" y="2524125"/>
          <p14:tracePt t="56195" x="8229600" y="2524125"/>
          <p14:tracePt t="56203" x="8277225" y="2524125"/>
          <p14:tracePt t="56211" x="8334375" y="2524125"/>
          <p14:tracePt t="56227" x="8439150" y="2495550"/>
          <p14:tracePt t="56244" x="8553450" y="2495550"/>
          <p14:tracePt t="56260" x="8648700" y="2495550"/>
          <p14:tracePt t="56277" x="8715375" y="2495550"/>
          <p14:tracePt t="56293" x="8782050" y="2495550"/>
          <p14:tracePt t="56310" x="8801100" y="2495550"/>
          <p14:tracePt t="56715" x="8810625" y="2495550"/>
          <p14:tracePt t="56747" x="8820150" y="2495550"/>
          <p14:tracePt t="56795" x="8829675" y="2495550"/>
          <p14:tracePt t="56803" x="8829675" y="2514600"/>
          <p14:tracePt t="56811" x="8839200" y="2514600"/>
          <p14:tracePt t="56827" x="8867775" y="2533650"/>
          <p14:tracePt t="56844" x="8886825" y="2543175"/>
          <p14:tracePt t="56860" x="8905875" y="2552700"/>
          <p14:tracePt t="56877" x="8972550" y="2552700"/>
          <p14:tracePt t="56894" x="9048750" y="2552700"/>
          <p14:tracePt t="56910" x="9134475" y="2552700"/>
          <p14:tracePt t="56927" x="9201150" y="2552700"/>
          <p14:tracePt t="56944" x="9239250" y="2533650"/>
          <p14:tracePt t="56961" x="9277350" y="2533650"/>
          <p14:tracePt t="56977" x="9296400" y="2524125"/>
          <p14:tracePt t="56994" x="9305925" y="2524125"/>
          <p14:tracePt t="57010" x="9334500" y="2524125"/>
          <p14:tracePt t="57027" x="9363075" y="2524125"/>
          <p14:tracePt t="57044" x="9372600" y="2524125"/>
          <p14:tracePt t="57061" x="9391650" y="2524125"/>
          <p14:tracePt t="57083" x="9401175" y="2524125"/>
          <p14:tracePt t="57147" x="9401175" y="2514600"/>
          <p14:tracePt t="57179" x="9401175" y="2505075"/>
          <p14:tracePt t="57299" x="9410700" y="2505075"/>
          <p14:tracePt t="57307" x="9420225" y="2514600"/>
          <p14:tracePt t="57316" x="9448800" y="2533650"/>
          <p14:tracePt t="57327" x="9477375" y="2543175"/>
          <p14:tracePt t="57343" x="9505950" y="2552700"/>
          <p14:tracePt t="57360" x="9563100" y="2581275"/>
          <p14:tracePt t="57377" x="9610725" y="2581275"/>
          <p14:tracePt t="57394" x="9658350" y="2581275"/>
          <p14:tracePt t="57410" x="9696450" y="2581275"/>
          <p14:tracePt t="57427" x="9715500" y="2571750"/>
          <p14:tracePt t="57428" x="9744075" y="2552700"/>
          <p14:tracePt t="57444" x="9763125" y="2543175"/>
          <p14:tracePt t="57460" x="9791700" y="2524125"/>
          <p14:tracePt t="57477" x="9801225" y="2495550"/>
          <p14:tracePt t="57494" x="9810750" y="2476500"/>
          <p14:tracePt t="57510" x="9810750" y="2457450"/>
          <p14:tracePt t="57527" x="9810750" y="2428875"/>
          <p14:tracePt t="57543" x="9810750" y="2419350"/>
          <p14:tracePt t="57561" x="9810750" y="2400300"/>
          <p14:tracePt t="57577" x="9801225" y="2381250"/>
          <p14:tracePt t="57594" x="9791700" y="2352675"/>
          <p14:tracePt t="57610" x="9772650" y="2333625"/>
          <p14:tracePt t="57627" x="9753600" y="2295525"/>
          <p14:tracePt t="57644" x="9744075" y="2276475"/>
          <p14:tracePt t="57660" x="9725025" y="2257425"/>
          <p14:tracePt t="57677" x="9705975" y="2228850"/>
          <p14:tracePt t="57694" x="9686925" y="2209800"/>
          <p14:tracePt t="57712" x="9667875" y="2200275"/>
          <p14:tracePt t="57716" x="9658350" y="2181225"/>
          <p14:tracePt t="57727" x="9629775" y="2171700"/>
          <p14:tracePt t="57743" x="9610725" y="2162175"/>
          <p14:tracePt t="57760" x="9572625" y="2152650"/>
          <p14:tracePt t="57777" x="9563100" y="2152650"/>
          <p14:tracePt t="57794" x="9515475" y="2152650"/>
          <p14:tracePt t="57810" x="9477375" y="2133600"/>
          <p14:tracePt t="57812" x="9448800" y="2133600"/>
          <p14:tracePt t="57827" x="9429750" y="2133600"/>
          <p14:tracePt t="57844" x="9410700" y="2133600"/>
          <p14:tracePt t="57860" x="9382125" y="2133600"/>
          <p14:tracePt t="57877" x="9363075" y="2133600"/>
          <p14:tracePt t="57894" x="9353550" y="2133600"/>
          <p14:tracePt t="57910" x="9344025" y="2133600"/>
          <p14:tracePt t="57927" x="9334500" y="2152650"/>
          <p14:tracePt t="57944" x="9315450" y="2171700"/>
          <p14:tracePt t="57960" x="9305925" y="2181225"/>
          <p14:tracePt t="57977" x="9305925" y="2200275"/>
          <p14:tracePt t="57994" x="9296400" y="2228850"/>
          <p14:tracePt t="58011" x="9286875" y="2238375"/>
          <p14:tracePt t="58027" x="9286875" y="2257425"/>
          <p14:tracePt t="58028" x="9286875" y="2266950"/>
          <p14:tracePt t="58044" x="9277350" y="2286000"/>
          <p14:tracePt t="58060" x="9277350" y="2305050"/>
          <p14:tracePt t="58077" x="9277350" y="2343150"/>
          <p14:tracePt t="58094" x="9277350" y="2362200"/>
          <p14:tracePt t="58110" x="9277350" y="2381250"/>
          <p14:tracePt t="58127" x="9277350" y="2419350"/>
          <p14:tracePt t="58144" x="9334500" y="2476500"/>
          <p14:tracePt t="58160" x="9353550" y="2495550"/>
          <p14:tracePt t="58177" x="9410700" y="2533650"/>
          <p14:tracePt t="58194" x="9458325" y="2562225"/>
          <p14:tracePt t="58210" x="9496425" y="2571750"/>
          <p14:tracePt t="58228" x="9544050" y="2571750"/>
          <p14:tracePt t="58244" x="9563100" y="2571750"/>
          <p14:tracePt t="58261" x="9572625" y="2571750"/>
          <p14:tracePt t="58277" x="9591675" y="2562225"/>
          <p14:tracePt t="58294" x="9601200" y="2552700"/>
          <p14:tracePt t="58310" x="9610725" y="2524125"/>
          <p14:tracePt t="58327" x="9629775" y="2486025"/>
          <p14:tracePt t="58344" x="9648825" y="2457450"/>
          <p14:tracePt t="58360" x="9658350" y="2400300"/>
          <p14:tracePt t="58377" x="9658350" y="2352675"/>
          <p14:tracePt t="58394" x="9658350" y="2324100"/>
          <p14:tracePt t="58410" x="9658350" y="2286000"/>
          <p14:tracePt t="58427" x="9658350" y="2247900"/>
          <p14:tracePt t="58428" x="9658350" y="2238375"/>
          <p14:tracePt t="58444" x="9658350" y="2219325"/>
          <p14:tracePt t="58461" x="9658350" y="2200275"/>
          <p14:tracePt t="58477" x="9629775" y="2171700"/>
          <p14:tracePt t="58494" x="9629775" y="2162175"/>
          <p14:tracePt t="58510" x="9620250" y="2152650"/>
          <p14:tracePt t="58527" x="9601200" y="2143125"/>
          <p14:tracePt t="58544" x="9591675" y="2143125"/>
          <p14:tracePt t="58560" x="9582150" y="2133600"/>
          <p14:tracePt t="58577" x="9553575" y="2133600"/>
          <p14:tracePt t="58594" x="9534525" y="2114550"/>
          <p14:tracePt t="58610" x="9496425" y="2114550"/>
          <p14:tracePt t="58627" x="9486900" y="2114550"/>
          <p14:tracePt t="58628" x="9477375" y="2114550"/>
          <p14:tracePt t="58644" x="9458325" y="2114550"/>
          <p14:tracePt t="58661" x="9429750" y="2114550"/>
          <p14:tracePt t="58677" x="9410700" y="2124075"/>
          <p14:tracePt t="58694" x="9372600" y="2133600"/>
          <p14:tracePt t="58710" x="9363075" y="2152650"/>
          <p14:tracePt t="58728" x="9344025" y="2171700"/>
          <p14:tracePt t="58735" x="9334500" y="2190750"/>
          <p14:tracePt t="58744" x="9334500" y="2200275"/>
          <p14:tracePt t="58761" x="9305925" y="2219325"/>
          <p14:tracePt t="58777" x="9296400" y="2238375"/>
          <p14:tracePt t="58794" x="9286875" y="2266950"/>
          <p14:tracePt t="58811" x="9277350" y="2286000"/>
          <p14:tracePt t="58828" x="9258300" y="2324100"/>
          <p14:tracePt t="58844" x="9239250" y="2343150"/>
          <p14:tracePt t="58861" x="9239250" y="2362200"/>
          <p14:tracePt t="58877" x="9239250" y="2390775"/>
          <p14:tracePt t="58894" x="9239250" y="2409825"/>
          <p14:tracePt t="58910" x="9258300" y="2428875"/>
          <p14:tracePt t="58927" x="9277350" y="2457450"/>
          <p14:tracePt t="58943" x="9296400" y="2476500"/>
          <p14:tracePt t="58961" x="9324975" y="2514600"/>
          <p14:tracePt t="58977" x="9334500" y="2524125"/>
          <p14:tracePt t="58993" x="9353550" y="2524125"/>
          <p14:tracePt t="59244" x="9353550" y="2533650"/>
          <p14:tracePt t="59276" x="9344025" y="2533650"/>
          <p14:tracePt t="59284" x="9344025" y="2543175"/>
          <p14:tracePt t="59294" x="9334500" y="2543175"/>
          <p14:tracePt t="59311" x="9296400" y="2571750"/>
          <p14:tracePt t="59327" x="9239250" y="2590800"/>
          <p14:tracePt t="59344" x="9172575" y="2609850"/>
          <p14:tracePt t="59361" x="9105900" y="2647950"/>
          <p14:tracePt t="59377" x="9039225" y="2676525"/>
          <p14:tracePt t="59394" x="8963025" y="2724150"/>
          <p14:tracePt t="59411" x="8896350" y="2743200"/>
          <p14:tracePt t="59428" x="8763000" y="2790825"/>
          <p14:tracePt t="59444" x="8715375" y="2847975"/>
          <p14:tracePt t="59461" x="8658225" y="2886075"/>
          <p14:tracePt t="59477" x="8620125" y="2914650"/>
          <p14:tracePt t="59494" x="8601075" y="2933700"/>
          <p14:tracePt t="59511" x="8562975" y="2952750"/>
          <p14:tracePt t="59528" x="8524875" y="2981325"/>
          <p14:tracePt t="59544" x="8477250" y="3019425"/>
          <p14:tracePt t="59561" x="8420100" y="3057525"/>
          <p14:tracePt t="59577" x="8362950" y="3105150"/>
          <p14:tracePt t="59594" x="8305800" y="3143250"/>
          <p14:tracePt t="59611" x="8267700" y="3181350"/>
          <p14:tracePt t="59627" x="8229600" y="3209925"/>
          <p14:tracePt t="59628" x="8220075" y="3228975"/>
          <p14:tracePt t="59644" x="8191500" y="3286125"/>
          <p14:tracePt t="59661" x="8153400" y="3324225"/>
          <p14:tracePt t="59677" x="8134350" y="3362325"/>
          <p14:tracePt t="59694" x="8105775" y="3381375"/>
          <p14:tracePt t="59711" x="8096250" y="3390900"/>
          <p14:tracePt t="59728" x="8086725" y="3400425"/>
          <p14:tracePt t="59748" x="8077200" y="3429000"/>
          <p14:tracePt t="59764" x="8067675" y="3429000"/>
          <p14:tracePt t="59777" x="8067675" y="3438525"/>
          <p14:tracePt t="59794" x="8048625" y="3448050"/>
          <p14:tracePt t="59811" x="8048625" y="3486150"/>
          <p14:tracePt t="59827" x="8039100" y="3505200"/>
          <p14:tracePt t="59828" x="8039100" y="3514725"/>
          <p14:tracePt t="59844" x="8029575" y="3524250"/>
          <p14:tracePt t="59861" x="8029575" y="3552825"/>
          <p14:tracePt t="59877" x="8029575" y="3581400"/>
          <p14:tracePt t="59894" x="8029575" y="3609975"/>
          <p14:tracePt t="59911" x="8029575" y="3619500"/>
          <p14:tracePt t="60668" x="8039100" y="3619500"/>
          <p14:tracePt t="60676" x="8039100" y="3609975"/>
          <p14:tracePt t="60684" x="8058150" y="3609975"/>
          <p14:tracePt t="60694" x="8067675" y="3609975"/>
          <p14:tracePt t="60711" x="8077200" y="3609975"/>
          <p14:tracePt t="60728" x="8086725" y="3590925"/>
          <p14:tracePt t="60743" x="8096250" y="3590925"/>
          <p14:tracePt t="60764" x="8105775" y="3590925"/>
          <p14:tracePt t="60820" x="8105775" y="3581400"/>
          <p14:tracePt t="60828" x="8124825" y="3581400"/>
          <p14:tracePt t="63149" x="0" y="0"/>
        </p14:tracePtLst>
        <p14:tracePtLst>
          <p14:tracePt t="73208" x="9220200" y="4010025"/>
          <p14:tracePt t="73215" x="9210675" y="4010025"/>
          <p14:tracePt t="73231" x="9201150" y="4010025"/>
          <p14:tracePt t="73247" x="9201150" y="4019550"/>
          <p14:tracePt t="73263" x="9172575" y="4038600"/>
          <p14:tracePt t="73280" x="9144000" y="4067175"/>
          <p14:tracePt t="73297" x="9077325" y="4076700"/>
          <p14:tracePt t="73313" x="9001125" y="4095750"/>
          <p14:tracePt t="73330" x="8953500" y="4105275"/>
          <p14:tracePt t="73347" x="8905875" y="4105275"/>
          <p14:tracePt t="73363" x="8848725" y="4124325"/>
          <p14:tracePt t="73380" x="8801100" y="4124325"/>
          <p14:tracePt t="73397" x="8753475" y="4124325"/>
          <p14:tracePt t="73413" x="8715375" y="4124325"/>
          <p14:tracePt t="73430" x="8686800" y="4124325"/>
          <p14:tracePt t="73543" x="8696325" y="4124325"/>
          <p14:tracePt t="73551" x="8715375" y="4124325"/>
          <p14:tracePt t="73563" x="8734425" y="4124325"/>
          <p14:tracePt t="73580" x="8791575" y="4133850"/>
          <p14:tracePt t="73597" x="8877300" y="4133850"/>
          <p14:tracePt t="73614" x="8943975" y="4133850"/>
          <p14:tracePt t="73630" x="8982075" y="4133850"/>
          <p14:tracePt t="73647" x="8991600" y="4143375"/>
          <p14:tracePt t="73743" x="8982075" y="4143375"/>
          <p14:tracePt t="73752" x="8972550" y="4143375"/>
          <p14:tracePt t="73763" x="8963025" y="4143375"/>
          <p14:tracePt t="73780" x="8896350" y="4143375"/>
          <p14:tracePt t="73797" x="8791575" y="4143375"/>
          <p14:tracePt t="73814" x="8724900" y="4143375"/>
          <p14:tracePt t="73830" x="8715375" y="4143375"/>
          <p14:tracePt t="73911" x="8743950" y="4143375"/>
          <p14:tracePt t="73919" x="8772525" y="4143375"/>
          <p14:tracePt t="73929" x="8810625" y="4143375"/>
          <p14:tracePt t="73946" x="8877300" y="4124325"/>
          <p14:tracePt t="73963" x="8905875" y="4124325"/>
          <p14:tracePt t="73980" x="8915400" y="4124325"/>
          <p14:tracePt t="74103" x="8896350" y="4124325"/>
          <p14:tracePt t="74111" x="8877300" y="4124325"/>
          <p14:tracePt t="74119" x="8839200" y="4124325"/>
          <p14:tracePt t="74130" x="8772525" y="4124325"/>
          <p14:tracePt t="74146" x="8705850" y="4124325"/>
          <p14:tracePt t="74163" x="8677275" y="4133850"/>
          <p14:tracePt t="74240" x="8686800" y="4133850"/>
          <p14:tracePt t="74247" x="8705850" y="4133850"/>
          <p14:tracePt t="74255" x="8763000" y="4133850"/>
          <p14:tracePt t="74264" x="8829675" y="4133850"/>
          <p14:tracePt t="74280" x="8943975" y="4133850"/>
          <p14:tracePt t="74297" x="9039225" y="4133850"/>
          <p14:tracePt t="74313" x="9163050" y="4133850"/>
          <p14:tracePt t="74330" x="9277350" y="4133850"/>
          <p14:tracePt t="74347" x="9401175" y="4133850"/>
          <p14:tracePt t="74363" x="9486900" y="4143375"/>
          <p14:tracePt t="74381" x="9534525" y="4143375"/>
          <p14:tracePt t="74397" x="9553575" y="4143375"/>
          <p14:tracePt t="74568" x="9572625" y="4143375"/>
          <p14:tracePt t="74576" x="9591675" y="4143375"/>
          <p14:tracePt t="74583" x="9648825" y="4143375"/>
          <p14:tracePt t="74597" x="9705975" y="4143375"/>
          <p14:tracePt t="74613" x="9867900" y="4143375"/>
          <p14:tracePt t="74630" x="10058400" y="4114800"/>
          <p14:tracePt t="74646" x="10258425" y="4086225"/>
          <p14:tracePt t="74663" x="10391775" y="4086225"/>
          <p14:tracePt t="74663" x="10429875" y="4086225"/>
          <p14:tracePt t="74680" x="10496550" y="4086225"/>
          <p14:tracePt t="74696" x="10525125" y="4086225"/>
          <p14:tracePt t="74713" x="10544175" y="4086225"/>
          <p14:tracePt t="74743" x="10553700" y="4086225"/>
          <p14:tracePt t="75520" x="0" y="0"/>
        </p14:tracePtLst>
        <p14:tracePtLst>
          <p14:tracePt t="111464" x="7915275" y="5953125"/>
          <p14:tracePt t="111560" x="7905750" y="5953125"/>
          <p14:tracePt t="111576" x="7905750" y="5962650"/>
          <p14:tracePt t="111585" x="7886700" y="5962650"/>
          <p14:tracePt t="111592" x="7877175" y="5962650"/>
          <p14:tracePt t="111603" x="7867650" y="5972175"/>
          <p14:tracePt t="111620" x="7772400" y="5972175"/>
          <p14:tracePt t="111637" x="7667625" y="6000750"/>
          <p14:tracePt t="111653" x="7581900" y="6019800"/>
          <p14:tracePt t="111670" x="7534275" y="6029325"/>
          <p14:tracePt t="111687" x="7496175" y="6029325"/>
          <p14:tracePt t="111703" x="7477125" y="6029325"/>
          <p14:tracePt t="111720" x="7343775" y="5972175"/>
          <p14:tracePt t="111737" x="7277100" y="5905500"/>
          <p14:tracePt t="111754" x="7200900" y="5838825"/>
          <p14:tracePt t="111770" x="7143750" y="5791200"/>
          <p14:tracePt t="111787" x="7134225" y="5753100"/>
          <p14:tracePt t="111803" x="7134225" y="5686425"/>
          <p14:tracePt t="111820" x="7172325" y="5600700"/>
          <p14:tracePt t="111837" x="7200900" y="5514975"/>
          <p14:tracePt t="111853" x="7229475" y="5448300"/>
          <p14:tracePt t="111870" x="7248525" y="5372100"/>
          <p14:tracePt t="111887" x="7277100" y="5324475"/>
          <p14:tracePt t="111903" x="7315200" y="5267325"/>
          <p14:tracePt t="111904" x="7343775" y="5257800"/>
          <p14:tracePt t="111920" x="7400925" y="5172075"/>
          <p14:tracePt t="111937" x="7439025" y="5095875"/>
          <p14:tracePt t="111953" x="7496175" y="5048250"/>
          <p14:tracePt t="111970" x="7543800" y="4991100"/>
          <p14:tracePt t="111987" x="7562850" y="4953000"/>
          <p14:tracePt t="112003" x="7581900" y="4933950"/>
          <p14:tracePt t="112020" x="7629525" y="4876800"/>
          <p14:tracePt t="112037" x="7677150" y="4838700"/>
          <p14:tracePt t="112054" x="7734300" y="4800600"/>
          <p14:tracePt t="112070" x="7772400" y="4743450"/>
          <p14:tracePt t="112087" x="7810500" y="4714875"/>
          <p14:tracePt t="112103" x="7848600" y="4705350"/>
          <p14:tracePt t="112121" x="7858125" y="4676775"/>
          <p14:tracePt t="112137" x="7867650" y="4667250"/>
          <p14:tracePt t="112154" x="7877175" y="4648200"/>
          <p14:tracePt t="112170" x="7896225" y="4638675"/>
          <p14:tracePt t="112187" x="7915275" y="4619625"/>
          <p14:tracePt t="112203" x="7934325" y="4581525"/>
          <p14:tracePt t="112220" x="7991475" y="4552950"/>
          <p14:tracePt t="112237" x="8058150" y="4514850"/>
          <p14:tracePt t="112253" x="8134350" y="4486275"/>
          <p14:tracePt t="112270" x="8220075" y="4457700"/>
          <p14:tracePt t="112287" x="8315325" y="4429125"/>
          <p14:tracePt t="112303" x="8420100" y="4400550"/>
          <p14:tracePt t="112320" x="8553450" y="4371975"/>
          <p14:tracePt t="112337" x="8620125" y="4343400"/>
          <p14:tracePt t="112354" x="8639175" y="4324350"/>
          <p14:tracePt t="112370" x="8667750" y="4305300"/>
          <p14:tracePt t="112387" x="8677275" y="4286250"/>
          <p14:tracePt t="112403" x="8696325" y="4286250"/>
          <p14:tracePt t="112420" x="8724900" y="4267200"/>
          <p14:tracePt t="112437" x="8743950" y="4238625"/>
          <p14:tracePt t="112454" x="8753475" y="4229100"/>
          <p14:tracePt t="112470" x="8772525" y="4229100"/>
          <p14:tracePt t="112487" x="8772525" y="4219575"/>
          <p14:tracePt t="112503" x="8791575" y="4219575"/>
          <p14:tracePt t="112657" x="8782050" y="4219575"/>
          <p14:tracePt t="112721" x="8782050" y="4210050"/>
          <p14:tracePt t="112809" x="8782050" y="4200525"/>
          <p14:tracePt t="112817" x="8801100" y="4181475"/>
          <p14:tracePt t="112825" x="8829675" y="4171950"/>
          <p14:tracePt t="112837" x="8867775" y="4162425"/>
          <p14:tracePt t="112854" x="8991600" y="4124325"/>
          <p14:tracePt t="112870" x="9115425" y="4095750"/>
          <p14:tracePt t="112887" x="9201150" y="4057650"/>
          <p14:tracePt t="112904" x="9258300" y="4029075"/>
          <p14:tracePt t="112920" x="9267825" y="4029075"/>
          <p14:tracePt t="113001" x="9239250" y="4029075"/>
          <p14:tracePt t="113009" x="9201150" y="4029075"/>
          <p14:tracePt t="113021" x="9134475" y="4048125"/>
          <p14:tracePt t="113037" x="9020175" y="4076700"/>
          <p14:tracePt t="113054" x="8905875" y="4124325"/>
          <p14:tracePt t="113070" x="8801100" y="4171950"/>
          <p14:tracePt t="113087" x="8753475" y="4200525"/>
          <p14:tracePt t="113104" x="8715375" y="4210050"/>
          <p14:tracePt t="113120" x="8705850" y="4210050"/>
          <p14:tracePt t="113217" x="8715375" y="4210050"/>
          <p14:tracePt t="113225" x="8724900" y="4210050"/>
          <p14:tracePt t="113237" x="8753475" y="4210050"/>
          <p14:tracePt t="113254" x="8801100" y="4210050"/>
          <p14:tracePt t="113270" x="8858250" y="4210050"/>
          <p14:tracePt t="113287" x="8915400" y="4191000"/>
          <p14:tracePt t="113304" x="8953500" y="4191000"/>
          <p14:tracePt t="113321" x="8963025" y="4191000"/>
          <p14:tracePt t="113393" x="8953500" y="4191000"/>
          <p14:tracePt t="113401" x="8915400" y="4191000"/>
          <p14:tracePt t="113409" x="8858250" y="4191000"/>
          <p14:tracePt t="113420" x="8801100" y="4191000"/>
          <p14:tracePt t="113437" x="8658225" y="4191000"/>
          <p14:tracePt t="113454" x="8582025" y="4191000"/>
          <p14:tracePt t="113470" x="8553450" y="4191000"/>
          <p14:tracePt t="113529" x="8553450" y="4181475"/>
          <p14:tracePt t="113553" x="8572500" y="4181475"/>
          <p14:tracePt t="113561" x="8582025" y="4181475"/>
          <p14:tracePt t="113570" x="8601075" y="4181475"/>
          <p14:tracePt t="113587" x="8686800" y="4171950"/>
          <p14:tracePt t="113603" x="8772525" y="4152900"/>
          <p14:tracePt t="113620" x="8839200" y="4143375"/>
          <p14:tracePt t="113636" x="8905875" y="4124325"/>
          <p14:tracePt t="113653" x="8943975" y="4114800"/>
          <p14:tracePt t="113670" x="8953500" y="4114800"/>
          <p14:tracePt t="113785" x="8924925" y="4114800"/>
          <p14:tracePt t="113793" x="8867775" y="4114800"/>
          <p14:tracePt t="113804" x="8829675" y="4114800"/>
          <p14:tracePt t="113820" x="8705850" y="4114800"/>
          <p14:tracePt t="113837" x="8639175" y="4114800"/>
          <p14:tracePt t="113854" x="8620125" y="4114800"/>
          <p14:tracePt t="113945" x="8629650" y="4114800"/>
          <p14:tracePt t="113954" x="8667750" y="4114800"/>
          <p14:tracePt t="113961" x="8715375" y="4124325"/>
          <p14:tracePt t="113970" x="8772525" y="4124325"/>
          <p14:tracePt t="113987" x="8877300" y="4133850"/>
          <p14:tracePt t="114004" x="8991600" y="4133850"/>
          <p14:tracePt t="114021" x="9105900" y="4133850"/>
          <p14:tracePt t="114037" x="9163050" y="4133850"/>
          <p14:tracePt t="114054" x="9172575" y="4133850"/>
          <p14:tracePt t="114137" x="9144000" y="4133850"/>
          <p14:tracePt t="114145" x="9105900" y="4133850"/>
          <p14:tracePt t="114154" x="9048750" y="4133850"/>
          <p14:tracePt t="114171" x="8915400" y="4133850"/>
          <p14:tracePt t="114187" x="8791575" y="4152900"/>
          <p14:tracePt t="114204" x="8677275" y="4171950"/>
          <p14:tracePt t="114221" x="8639175" y="4181475"/>
          <p14:tracePt t="114237" x="8620125" y="4181475"/>
          <p14:tracePt t="114337" x="8629650" y="4181475"/>
          <p14:tracePt t="114345" x="8639175" y="4181475"/>
          <p14:tracePt t="114354" x="8658225" y="4181475"/>
          <p14:tracePt t="114370" x="8763000" y="4200525"/>
          <p14:tracePt t="114387" x="8858250" y="4200525"/>
          <p14:tracePt t="114403" x="8963025" y="4200525"/>
          <p14:tracePt t="114420" x="9058275" y="4200525"/>
          <p14:tracePt t="114436" x="9124950" y="4200525"/>
          <p14:tracePt t="114453" x="9144000" y="4200525"/>
          <p14:tracePt t="114521" x="9134475" y="4191000"/>
          <p14:tracePt t="114529" x="9115425" y="4191000"/>
          <p14:tracePt t="114537" x="9058275" y="4191000"/>
          <p14:tracePt t="114554" x="8896350" y="4191000"/>
          <p14:tracePt t="114571" x="8734425" y="4200525"/>
          <p14:tracePt t="114587" x="8610600" y="4219575"/>
          <p14:tracePt t="114604" x="8543925" y="4229100"/>
          <p14:tracePt t="114689" x="8562975" y="4229100"/>
          <p14:tracePt t="114697" x="8582025" y="4229100"/>
          <p14:tracePt t="114705" x="8620125" y="4229100"/>
          <p14:tracePt t="114721" x="8705850" y="4229100"/>
          <p14:tracePt t="114737" x="8791575" y="4210050"/>
          <p14:tracePt t="114754" x="8877300" y="4210050"/>
          <p14:tracePt t="114770" x="8915400" y="4200525"/>
          <p14:tracePt t="114787" x="8924925" y="4200525"/>
          <p14:tracePt t="115018" x="0" y="0"/>
        </p14:tracePtLst>
        <p14:tracePtLst>
          <p14:tracePt t="115850" x="2343150" y="4248150"/>
          <p14:tracePt t="115865" x="2352675" y="4248150"/>
          <p14:tracePt t="115874" x="2362200" y="4248150"/>
          <p14:tracePt t="115887" x="2400300" y="4248150"/>
          <p14:tracePt t="115904" x="2486025" y="4248150"/>
          <p14:tracePt t="115921" x="2600325" y="4248150"/>
          <p14:tracePt t="115922" x="2657475" y="4248150"/>
          <p14:tracePt t="115938" x="2771775" y="4248150"/>
          <p14:tracePt t="115954" x="2895600" y="4248150"/>
          <p14:tracePt t="115971" x="2962275" y="4248150"/>
          <p14:tracePt t="115987" x="2990850" y="4248150"/>
          <p14:tracePt t="116004" x="3009900" y="4248150"/>
          <p14:tracePt t="116089" x="3000375" y="4248150"/>
          <p14:tracePt t="116097" x="2990850" y="4248150"/>
          <p14:tracePt t="116105" x="2981325" y="4248150"/>
          <p14:tracePt t="116120" x="2943225" y="4257675"/>
          <p14:tracePt t="116137" x="2857500" y="4257675"/>
          <p14:tracePt t="116138" x="2800350" y="4257675"/>
          <p14:tracePt t="116154" x="2686050" y="4257675"/>
          <p14:tracePt t="116171" x="2543175" y="4257675"/>
          <p14:tracePt t="116187" x="2447925" y="4257675"/>
          <p14:tracePt t="116204" x="2381250" y="4257675"/>
          <p14:tracePt t="116220" x="2343150" y="4257675"/>
          <p14:tracePt t="116313" x="2352675" y="4257675"/>
          <p14:tracePt t="116321" x="2381250" y="4257675"/>
          <p14:tracePt t="116330" x="2419350" y="4257675"/>
          <p14:tracePt t="116338" x="2447925" y="4257675"/>
          <p14:tracePt t="116354" x="2486025" y="4257675"/>
          <p14:tracePt t="116371" x="2533650" y="4238625"/>
          <p14:tracePt t="116387" x="2581275" y="4238625"/>
          <p14:tracePt t="116404" x="2628900" y="4238625"/>
          <p14:tracePt t="116421" x="2657475" y="4238625"/>
          <p14:tracePt t="116437" x="2676525" y="4229100"/>
          <p14:tracePt t="116454" x="2686050" y="4229100"/>
          <p14:tracePt t="116471" x="2695575" y="4219575"/>
          <p14:tracePt t="116545" x="2676525" y="4219575"/>
          <p14:tracePt t="116554" x="2628900" y="4219575"/>
          <p14:tracePt t="116561" x="2552700" y="4219575"/>
          <p14:tracePt t="116571" x="2495550" y="4200525"/>
          <p14:tracePt t="116587" x="2390775" y="4200525"/>
          <p14:tracePt t="116604" x="2343150" y="4200525"/>
          <p14:tracePt t="116621" x="2305050" y="4200525"/>
          <p14:tracePt t="116714" x="2333625" y="4200525"/>
          <p14:tracePt t="116722" x="2371725" y="4200525"/>
          <p14:tracePt t="116730" x="2428875" y="4200525"/>
          <p14:tracePt t="116738" x="2486025" y="4200525"/>
          <p14:tracePt t="116755" x="2609850" y="4200525"/>
          <p14:tracePt t="116771" x="2724150" y="4200525"/>
          <p14:tracePt t="116788" x="2771775" y="4191000"/>
          <p14:tracePt t="116804" x="2790825" y="4191000"/>
          <p14:tracePt t="117002" x="2781300" y="4191000"/>
          <p14:tracePt t="117010" x="2771775" y="4191000"/>
          <p14:tracePt t="117021" x="2752725" y="4191000"/>
          <p14:tracePt t="117038" x="2667000" y="4191000"/>
          <p14:tracePt t="117055" x="2562225" y="4191000"/>
          <p14:tracePt t="117071" x="2486025" y="4191000"/>
          <p14:tracePt t="117088" x="2447925" y="4191000"/>
          <p14:tracePt t="117104" x="2428875" y="4191000"/>
          <p14:tracePt t="117122" x="2409825" y="4191000"/>
          <p14:tracePt t="117218" x="2400300" y="4191000"/>
          <p14:tracePt t="117242" x="2390775" y="4191000"/>
          <p14:tracePt t="117250" x="2381250" y="4191000"/>
          <p14:tracePt t="117258" x="2371725" y="4191000"/>
          <p14:tracePt t="117272" x="2343150" y="4191000"/>
          <p14:tracePt t="117288" x="2295525" y="4210050"/>
          <p14:tracePt t="117304" x="2190750" y="4210050"/>
          <p14:tracePt t="117321" x="2095500" y="4210050"/>
          <p14:tracePt t="117322" x="2066925" y="4210050"/>
          <p14:tracePt t="117339" x="2019300" y="4210050"/>
          <p14:tracePt t="117355" x="1981200" y="4210050"/>
          <p14:tracePt t="117371" x="1971675" y="4210050"/>
          <p14:tracePt t="117388" x="1962150" y="4200525"/>
          <p14:tracePt t="117404" x="1962150" y="4181475"/>
          <p14:tracePt t="117421" x="1952625" y="4171950"/>
          <p14:tracePt t="117438" x="1933575" y="4152900"/>
          <p14:tracePt t="117454" x="1933575" y="4105275"/>
          <p14:tracePt t="117471" x="1933575" y="4076700"/>
          <p14:tracePt t="117488" x="1933575" y="4048125"/>
          <p14:tracePt t="117504" x="1943100" y="4010025"/>
          <p14:tracePt t="117521" x="1971675" y="3981450"/>
          <p14:tracePt t="117522" x="1981200" y="3971925"/>
          <p14:tracePt t="117538" x="2019300" y="3952875"/>
          <p14:tracePt t="117555" x="2076450" y="3924300"/>
          <p14:tracePt t="117572" x="2162175" y="3895725"/>
          <p14:tracePt t="117588" x="2257425" y="3886200"/>
          <p14:tracePt t="117604" x="2371725" y="3886200"/>
          <p14:tracePt t="117621" x="2476500" y="3867150"/>
          <p14:tracePt t="117638" x="2581275" y="3867150"/>
          <p14:tracePt t="117655" x="2676525" y="3876675"/>
          <p14:tracePt t="117671" x="2800350" y="3905250"/>
          <p14:tracePt t="117688" x="2905125" y="3962400"/>
          <p14:tracePt t="117704" x="3009900" y="4010025"/>
          <p14:tracePt t="117721" x="3048000" y="4048125"/>
          <p14:tracePt t="117722" x="3057525" y="4057650"/>
          <p14:tracePt t="117738" x="3076575" y="4076700"/>
          <p14:tracePt t="117755" x="3095625" y="4105275"/>
          <p14:tracePt t="117771" x="3095625" y="4133850"/>
          <p14:tracePt t="117788" x="3095625" y="4171950"/>
          <p14:tracePt t="117804" x="3086100" y="4238625"/>
          <p14:tracePt t="117821" x="3048000" y="4305300"/>
          <p14:tracePt t="117838" x="2971800" y="4381500"/>
          <p14:tracePt t="117854" x="2886075" y="4438650"/>
          <p14:tracePt t="117871" x="2762250" y="4486275"/>
          <p14:tracePt t="117887" x="2657475" y="4505325"/>
          <p14:tracePt t="117904" x="2562225" y="4514850"/>
          <p14:tracePt t="117921" x="2495550" y="4514850"/>
          <p14:tracePt t="117939" x="2428875" y="4486275"/>
          <p14:tracePt t="117955" x="2381250" y="4438650"/>
          <p14:tracePt t="117972" x="2333625" y="4381500"/>
          <p14:tracePt t="117988" x="2295525" y="4324350"/>
          <p14:tracePt t="118005" x="2257425" y="4267200"/>
          <p14:tracePt t="118021" x="2228850" y="4229100"/>
          <p14:tracePt t="118038" x="2219325" y="4200525"/>
          <p14:tracePt t="118054" x="2219325" y="4171950"/>
          <p14:tracePt t="118071" x="2219325" y="4152900"/>
          <p14:tracePt t="118088" x="2219325" y="4133850"/>
          <p14:tracePt t="118104" x="2219325" y="4095750"/>
          <p14:tracePt t="118121" x="2228850" y="4057650"/>
          <p14:tracePt t="118122" x="2266950" y="4038600"/>
          <p14:tracePt t="118138" x="2343150" y="3990975"/>
          <p14:tracePt t="118155" x="2438400" y="3962400"/>
          <p14:tracePt t="118171" x="2562225" y="3952875"/>
          <p14:tracePt t="118188" x="2667000" y="3933825"/>
          <p14:tracePt t="118205" x="2733675" y="3924300"/>
          <p14:tracePt t="118221" x="2762250" y="3924300"/>
          <p14:tracePt t="118238" x="2800350" y="3924300"/>
          <p14:tracePt t="118258" x="2838450" y="3924300"/>
          <p14:tracePt t="118272" x="2847975" y="3943350"/>
          <p14:tracePt t="118288" x="2857500" y="3971925"/>
          <p14:tracePt t="118304" x="2886075" y="4000500"/>
          <p14:tracePt t="118321" x="2905125" y="4038600"/>
          <p14:tracePt t="118337" x="2924175" y="4076700"/>
          <p14:tracePt t="118338" x="2924175" y="4105275"/>
          <p14:tracePt t="118354" x="2924175" y="4133850"/>
          <p14:tracePt t="118371" x="2924175" y="4171950"/>
          <p14:tracePt t="118387" x="2914650" y="4210050"/>
          <p14:tracePt t="118404" x="2876550" y="4248150"/>
          <p14:tracePt t="118421" x="2809875" y="4267200"/>
          <p14:tracePt t="118437" x="2714625" y="4295775"/>
          <p14:tracePt t="118454" x="2590800" y="4314825"/>
          <p14:tracePt t="118471" x="2428875" y="4314825"/>
          <p14:tracePt t="118487" x="2314575" y="4314825"/>
          <p14:tracePt t="118504" x="2209800" y="4305300"/>
          <p14:tracePt t="118521" x="2162175" y="4286250"/>
          <p14:tracePt t="118537" x="2124075" y="4267200"/>
          <p14:tracePt t="118538" x="2124075" y="4257675"/>
          <p14:tracePt t="118554" x="2124075" y="4248150"/>
          <p14:tracePt t="118578" x="2124075" y="4238625"/>
          <p14:tracePt t="118610" x="2124075" y="4229100"/>
          <p14:tracePt t="118642" x="2124075" y="4219575"/>
          <p14:tracePt t="118674" x="2124075" y="4200525"/>
          <p14:tracePt t="118706" x="2133600" y="4191000"/>
          <p14:tracePt t="118714" x="2143125" y="4181475"/>
          <p14:tracePt t="118738" x="2162175" y="4181475"/>
          <p14:tracePt t="118754" x="2162175" y="4171950"/>
          <p14:tracePt t="119011" x="0" y="0"/>
        </p14:tracePtLst>
        <p14:tracePtLst>
          <p14:tracePt t="126565" x="3914775" y="4762500"/>
          <p14:tracePt t="126652" x="3924300" y="4762500"/>
          <p14:tracePt t="126676" x="3943350" y="4762500"/>
          <p14:tracePt t="126684" x="3952875" y="4762500"/>
          <p14:tracePt t="126700" x="3962400" y="4762500"/>
          <p14:tracePt t="126716" x="3971925" y="4762500"/>
          <p14:tracePt t="126724" x="3981450" y="4762500"/>
          <p14:tracePt t="126740" x="3990975" y="4762500"/>
          <p14:tracePt t="126755" x="4010025" y="4762500"/>
          <p14:tracePt t="126876" x="4010025" y="4772025"/>
          <p14:tracePt t="126884" x="4000500" y="4772025"/>
          <p14:tracePt t="126892" x="4000500" y="4781550"/>
          <p14:tracePt t="127084" x="4000500" y="4791075"/>
          <p14:tracePt t="127092" x="4010025" y="4791075"/>
          <p14:tracePt t="127106" x="4010025" y="4800600"/>
          <p14:tracePt t="127123" x="4029075" y="4800600"/>
          <p14:tracePt t="127139" x="4067175" y="4829175"/>
          <p14:tracePt t="127140" x="4076700" y="4838700"/>
          <p14:tracePt t="127156" x="4105275" y="4848225"/>
          <p14:tracePt t="127173" x="4143375" y="4857750"/>
          <p14:tracePt t="127189" x="4162425" y="4857750"/>
          <p14:tracePt t="127206" x="4191000" y="4857750"/>
          <p14:tracePt t="127223" x="4200525" y="4857750"/>
          <p14:tracePt t="127239" x="4210050" y="4857750"/>
          <p14:tracePt t="127256" x="4229100" y="4857750"/>
          <p14:tracePt t="127273" x="4257675" y="4848225"/>
          <p14:tracePt t="127290" x="4286250" y="4848225"/>
          <p14:tracePt t="127306" x="4324350" y="4829175"/>
          <p14:tracePt t="127323" x="4362450" y="4810125"/>
          <p14:tracePt t="127340" x="4400550" y="4800600"/>
          <p14:tracePt t="127340" x="4410075" y="4791075"/>
          <p14:tracePt t="127356" x="4419600" y="4791075"/>
          <p14:tracePt t="127373" x="4429125" y="4781550"/>
          <p14:tracePt t="127444" x="4419600" y="4781550"/>
          <p14:tracePt t="127452" x="4410075" y="4781550"/>
          <p14:tracePt t="127460" x="4371975" y="4781550"/>
          <p14:tracePt t="127473" x="4343400" y="4781550"/>
          <p14:tracePt t="127489" x="4295775" y="4781550"/>
          <p14:tracePt t="127506" x="4238625" y="4781550"/>
          <p14:tracePt t="127523" x="4229100" y="4781550"/>
          <p14:tracePt t="127612" x="4248150" y="4781550"/>
          <p14:tracePt t="127620" x="4267200" y="4800600"/>
          <p14:tracePt t="127628" x="4295775" y="4800600"/>
          <p14:tracePt t="127639" x="4333875" y="4800600"/>
          <p14:tracePt t="127656" x="4400550" y="4800600"/>
          <p14:tracePt t="127673" x="4448175" y="4800600"/>
          <p14:tracePt t="127690" x="4486275" y="4800600"/>
          <p14:tracePt t="127706" x="4495800" y="4800600"/>
          <p14:tracePt t="127780" x="4495800" y="4810125"/>
          <p14:tracePt t="127804" x="4486275" y="4810125"/>
          <p14:tracePt t="127812" x="4476750" y="4810125"/>
          <p14:tracePt t="127823" x="4467225" y="4810125"/>
          <p14:tracePt t="127839" x="4457700" y="4810125"/>
          <p14:tracePt t="127856" x="4438650" y="4810125"/>
          <p14:tracePt t="127924" x="4438650" y="4791075"/>
          <p14:tracePt t="128036" x="4448175" y="4791075"/>
          <p14:tracePt t="128060" x="4457700" y="4791075"/>
          <p14:tracePt t="128469" x="0" y="0"/>
        </p14:tracePtLst>
        <p14:tracePtLst>
          <p14:tracePt t="129109" x="2266950" y="4762500"/>
          <p14:tracePt t="129117" x="2276475" y="4762500"/>
          <p14:tracePt t="129125" x="2286000" y="4762500"/>
          <p14:tracePt t="129140" x="2295525" y="4762500"/>
          <p14:tracePt t="129157" x="2371725" y="4762500"/>
          <p14:tracePt t="129174" x="2476500" y="4762500"/>
          <p14:tracePt t="129190" x="2552700" y="4762500"/>
          <p14:tracePt t="129206" x="2609850" y="4762500"/>
          <p14:tracePt t="129223" x="2647950" y="4762500"/>
          <p14:tracePt t="129240" x="2657475" y="4762500"/>
          <p14:tracePt t="129257" x="2667000" y="4762500"/>
          <p14:tracePt t="129285" x="2676525" y="4762500"/>
          <p14:tracePt t="129301" x="2686050" y="4762500"/>
          <p14:tracePt t="129413" x="2676525" y="4762500"/>
          <p14:tracePt t="129421" x="2667000" y="4762500"/>
          <p14:tracePt t="129429" x="2638425" y="4762500"/>
          <p14:tracePt t="129440" x="2600325" y="4762500"/>
          <p14:tracePt t="129457" x="2533650" y="4762500"/>
          <p14:tracePt t="129473" x="2466975" y="4781550"/>
          <p14:tracePt t="129490" x="2409825" y="4791075"/>
          <p14:tracePt t="129507" x="2362200" y="4791075"/>
          <p14:tracePt t="129523" x="2324100" y="4791075"/>
          <p14:tracePt t="129540" x="2314575" y="4800600"/>
          <p14:tracePt t="129661" x="2324100" y="4800600"/>
          <p14:tracePt t="129669" x="2352675" y="4800600"/>
          <p14:tracePt t="129677" x="2390775" y="4800600"/>
          <p14:tracePt t="129690" x="2438400" y="4800600"/>
          <p14:tracePt t="129707" x="2571750" y="4800600"/>
          <p14:tracePt t="129726" x="2686050" y="4800600"/>
          <p14:tracePt t="129727" x="2762250" y="4800600"/>
          <p14:tracePt t="129740" x="2819400" y="4800600"/>
          <p14:tracePt t="129741" x="2867025" y="4800600"/>
          <p14:tracePt t="129757" x="2933700" y="4829175"/>
          <p14:tracePt t="129773" x="2943225" y="4829175"/>
          <p14:tracePt t="129869" x="2924175" y="4829175"/>
          <p14:tracePt t="129877" x="2876550" y="4829175"/>
          <p14:tracePt t="129890" x="2838450" y="4829175"/>
          <p14:tracePt t="129906" x="2705100" y="4829175"/>
          <p14:tracePt t="129923" x="2600325" y="4829175"/>
          <p14:tracePt t="129940" x="2505075" y="4829175"/>
          <p14:tracePt t="129941" x="2438400" y="4829175"/>
          <p14:tracePt t="129957" x="2371725" y="4829175"/>
          <p14:tracePt t="129974" x="2352675" y="4829175"/>
          <p14:tracePt t="129990" x="2343150" y="4829175"/>
          <p14:tracePt t="130093" x="2352675" y="4829175"/>
          <p14:tracePt t="130101" x="2362200" y="4829175"/>
          <p14:tracePt t="130109" x="2390775" y="4829175"/>
          <p14:tracePt t="130124" x="2400300" y="4829175"/>
          <p14:tracePt t="130140" x="2447925" y="4829175"/>
          <p14:tracePt t="130141" x="2476500" y="4829175"/>
          <p14:tracePt t="130157" x="2514600" y="4819650"/>
          <p14:tracePt t="130174" x="2562225" y="4819650"/>
          <p14:tracePt t="130190" x="2600325" y="4819650"/>
          <p14:tracePt t="130207" x="2619375" y="4819650"/>
          <p14:tracePt t="130309" x="2609850" y="4819650"/>
          <p14:tracePt t="130317" x="2581275" y="4819650"/>
          <p14:tracePt t="130325" x="2524125" y="4819650"/>
          <p14:tracePt t="130339" x="2486025" y="4819650"/>
          <p14:tracePt t="130356" x="2400300" y="4819650"/>
          <p14:tracePt t="130356" x="2371725" y="4819650"/>
          <p14:tracePt t="130373" x="2343150" y="4819650"/>
          <p14:tracePt t="130389" x="2324100" y="4819650"/>
          <p14:tracePt t="130485" x="2333625" y="4819650"/>
          <p14:tracePt t="130493" x="2343150" y="4819650"/>
          <p14:tracePt t="130507" x="2362200" y="4819650"/>
          <p14:tracePt t="130523" x="2447925" y="4819650"/>
          <p14:tracePt t="130540" x="2514600" y="4819650"/>
          <p14:tracePt t="130541" x="2552700" y="4819650"/>
          <p14:tracePt t="130557" x="2590800" y="4810125"/>
          <p14:tracePt t="130574" x="2609850" y="4810125"/>
          <p14:tracePt t="130590" x="2609850" y="4800600"/>
          <p14:tracePt t="130613" x="2628900" y="4800600"/>
          <p14:tracePt t="130757" x="2619375" y="4800600"/>
          <p14:tracePt t="130765" x="2600325" y="4800600"/>
          <p14:tracePt t="130774" x="2571750" y="4800600"/>
          <p14:tracePt t="130790" x="2486025" y="4800600"/>
          <p14:tracePt t="130807" x="2419350" y="4800600"/>
          <p14:tracePt t="130824" x="2352675" y="4800600"/>
          <p14:tracePt t="130840" x="2324100" y="4800600"/>
          <p14:tracePt t="130973" x="2333625" y="4800600"/>
          <p14:tracePt t="130981" x="2352675" y="4800600"/>
          <p14:tracePt t="130990" x="2400300" y="4800600"/>
          <p14:tracePt t="131007" x="2466975" y="4800600"/>
          <p14:tracePt t="131024" x="2552700" y="4800600"/>
          <p14:tracePt t="131040" x="2619375" y="4800600"/>
          <p14:tracePt t="131057" x="2667000" y="4800600"/>
          <p14:tracePt t="131074" x="2686050" y="4800600"/>
          <p14:tracePt t="131293" x="2676525" y="4800600"/>
          <p14:tracePt t="131301" x="2667000" y="4800600"/>
          <p14:tracePt t="131309" x="2638425" y="4800600"/>
          <p14:tracePt t="131324" x="2600325" y="4800600"/>
          <p14:tracePt t="131340" x="2552700" y="4800600"/>
          <p14:tracePt t="131357" x="2505075" y="4800600"/>
          <p14:tracePt t="131374" x="2486025" y="4800600"/>
          <p14:tracePt t="131390" x="2476500" y="4800600"/>
          <p14:tracePt t="131421" x="2466975" y="4800600"/>
          <p14:tracePt t="131437" x="2457450" y="4800600"/>
          <p14:tracePt t="131453" x="2447925" y="4800600"/>
          <p14:tracePt t="131461" x="2438400" y="4800600"/>
          <p14:tracePt t="131474" x="2419350" y="4800600"/>
          <p14:tracePt t="131490" x="2400300" y="4800600"/>
          <p14:tracePt t="131507" x="2390775" y="4800600"/>
          <p14:tracePt t="131524" x="2381250" y="4800600"/>
          <p14:tracePt t="131542" x="2371725" y="4800600"/>
          <p14:tracePt t="131557" x="2352675" y="4800600"/>
          <p14:tracePt t="131581" x="2343150" y="4800600"/>
          <p14:tracePt t="131765" x="2362200" y="4800600"/>
          <p14:tracePt t="131774" x="2371725" y="4800600"/>
          <p14:tracePt t="131781" x="2390775" y="4800600"/>
          <p14:tracePt t="131790" x="2419350" y="4800600"/>
          <p14:tracePt t="131807" x="2486025" y="4800600"/>
          <p14:tracePt t="131824" x="2533650" y="4781550"/>
          <p14:tracePt t="131840" x="2562225" y="4781550"/>
          <p14:tracePt t="131857" x="2562225" y="4772025"/>
          <p14:tracePt t="131874" x="2571750" y="4772025"/>
          <p14:tracePt t="131973" x="2581275" y="4772025"/>
          <p14:tracePt t="132013" x="2590800" y="4772025"/>
          <p14:tracePt t="132045" x="2600325" y="4772025"/>
          <p14:tracePt t="132685" x="2609850" y="4772025"/>
          <p14:tracePt t="132709" x="2628900" y="4772025"/>
          <p14:tracePt t="132717" x="2638425" y="4772025"/>
          <p14:tracePt t="132725" x="2647950" y="4772025"/>
          <p14:tracePt t="132740" x="2657475" y="4772025"/>
          <p14:tracePt t="132757" x="2724150" y="4781550"/>
          <p14:tracePt t="132757" x="2781300" y="4781550"/>
          <p14:tracePt t="132774" x="2867025" y="4791075"/>
          <p14:tracePt t="132790" x="2914650" y="4791075"/>
          <p14:tracePt t="132807" x="2952750" y="4791075"/>
          <p14:tracePt t="132824" x="2962275" y="4791075"/>
          <p14:tracePt t="132925" x="2971800" y="4791075"/>
          <p14:tracePt t="132942" x="2981325" y="4791075"/>
          <p14:tracePt t="132950" x="3000375" y="4791075"/>
          <p14:tracePt t="132958" x="3019425" y="4791075"/>
          <p14:tracePt t="132975" x="3067050" y="4810125"/>
          <p14:tracePt t="132991" x="3171825" y="4819650"/>
          <p14:tracePt t="133007" x="3257550" y="4819650"/>
          <p14:tracePt t="133024" x="3352800" y="4819650"/>
          <p14:tracePt t="133041" x="3438525" y="4819650"/>
          <p14:tracePt t="133057" x="3505200" y="4819650"/>
          <p14:tracePt t="133074" x="3562350" y="4819650"/>
          <p14:tracePt t="133090" x="3571875" y="4819650"/>
          <p14:tracePt t="133125" x="3581400" y="4819650"/>
          <p14:tracePt t="133141" x="3590925" y="4819650"/>
          <p14:tracePt t="133157" x="3600450" y="4819650"/>
          <p14:tracePt t="133165" x="3609975" y="4819650"/>
          <p14:tracePt t="133174" x="3638550" y="4819650"/>
          <p14:tracePt t="133190" x="3686175" y="4819650"/>
          <p14:tracePt t="133207" x="3733800" y="4819650"/>
          <p14:tracePt t="133224" x="3800475" y="4819650"/>
          <p14:tracePt t="133240" x="3886200" y="4819650"/>
          <p14:tracePt t="133257" x="3971925" y="4819650"/>
          <p14:tracePt t="133274" x="4067175" y="4819650"/>
          <p14:tracePt t="133290" x="4133850" y="4819650"/>
          <p14:tracePt t="133307" x="4210050" y="4838700"/>
          <p14:tracePt t="133324" x="4286250" y="4838700"/>
          <p14:tracePt t="133340" x="4343400" y="4838700"/>
          <p14:tracePt t="133357" x="4410075" y="4838700"/>
          <p14:tracePt t="133358" x="4429125" y="4838700"/>
          <p14:tracePt t="133374" x="4495800" y="4838700"/>
          <p14:tracePt t="133390" x="4562475" y="4838700"/>
          <p14:tracePt t="133407" x="4629150" y="4838700"/>
          <p14:tracePt t="133424" x="4695825" y="4838700"/>
          <p14:tracePt t="133440" x="4762500" y="4838700"/>
          <p14:tracePt t="133457" x="4829175" y="4838700"/>
          <p14:tracePt t="133474" x="4895850" y="4838700"/>
          <p14:tracePt t="133490" x="4933950" y="4838700"/>
          <p14:tracePt t="133507" x="4972050" y="4829175"/>
          <p14:tracePt t="133524" x="5000625" y="4829175"/>
          <p14:tracePt t="133540" x="5038725" y="4819650"/>
          <p14:tracePt t="133557" x="5086350" y="4819650"/>
          <p14:tracePt t="133558" x="5114925" y="4810125"/>
          <p14:tracePt t="133574" x="5162550" y="4810125"/>
          <p14:tracePt t="133590" x="5200650" y="4791075"/>
          <p14:tracePt t="133607" x="5238750" y="4781550"/>
          <p14:tracePt t="133624" x="5257800" y="4772025"/>
          <p14:tracePt t="133640" x="5295900" y="4762500"/>
          <p14:tracePt t="133657" x="5343525" y="4743450"/>
          <p14:tracePt t="133674" x="5362575" y="4724400"/>
          <p14:tracePt t="133690" x="5400675" y="4686300"/>
          <p14:tracePt t="133707" x="5438775" y="4667250"/>
          <p14:tracePt t="133724" x="5457825" y="4638675"/>
          <p14:tracePt t="133740" x="5467350" y="4610100"/>
          <p14:tracePt t="133757" x="5486400" y="4581525"/>
          <p14:tracePt t="133758" x="5495925" y="4572000"/>
          <p14:tracePt t="133774" x="5505450" y="4552950"/>
          <p14:tracePt t="133790" x="5514975" y="4543425"/>
          <p14:tracePt t="133807" x="5514975" y="4514850"/>
          <p14:tracePt t="133824" x="5514975" y="4505325"/>
          <p14:tracePt t="133840" x="5514975" y="4486275"/>
          <p14:tracePt t="133857" x="5505450" y="4476750"/>
          <p14:tracePt t="133874" x="5476875" y="4448175"/>
          <p14:tracePt t="133890" x="5448300" y="4429125"/>
          <p14:tracePt t="133907" x="5410200" y="4410075"/>
          <p14:tracePt t="133924" x="5362575" y="4391025"/>
          <p14:tracePt t="133940" x="5286375" y="4362450"/>
          <p14:tracePt t="133957" x="5200650" y="4324350"/>
          <p14:tracePt t="133974" x="5038725" y="4257675"/>
          <p14:tracePt t="133991" x="4895850" y="4248150"/>
          <p14:tracePt t="134007" x="4762500" y="4229100"/>
          <p14:tracePt t="134023" x="4638675" y="4219575"/>
          <p14:tracePt t="134040" x="4543425" y="4200525"/>
          <p14:tracePt t="134057" x="4457700" y="4200525"/>
          <p14:tracePt t="134074" x="4391025" y="4200525"/>
          <p14:tracePt t="134090" x="4352925" y="4200525"/>
          <p14:tracePt t="134107" x="4305300" y="4200525"/>
          <p14:tracePt t="134124" x="4276725" y="4200525"/>
          <p14:tracePt t="134140" x="4219575" y="4200525"/>
          <p14:tracePt t="134157" x="4171950" y="4200525"/>
          <p14:tracePt t="134174" x="4029075" y="4219575"/>
          <p14:tracePt t="134190" x="3943350" y="4229100"/>
          <p14:tracePt t="134207" x="3876675" y="4248150"/>
          <p14:tracePt t="134224" x="3857625" y="4257675"/>
          <p14:tracePt t="134240" x="3838575" y="4267200"/>
          <p14:tracePt t="134257" x="3829050" y="4267200"/>
          <p14:tracePt t="134274" x="3819525" y="4276725"/>
          <p14:tracePt t="134290" x="3800475" y="4276725"/>
          <p14:tracePt t="134307" x="3781425" y="4295775"/>
          <p14:tracePt t="134324" x="3762375" y="4314825"/>
          <p14:tracePt t="134340" x="3733800" y="4333875"/>
          <p14:tracePt t="134357" x="3714750" y="4343400"/>
          <p14:tracePt t="134374" x="3695700" y="4371975"/>
          <p14:tracePt t="134391" x="3686175" y="4381500"/>
          <p14:tracePt t="134407" x="3676650" y="4419600"/>
          <p14:tracePt t="134424" x="3667125" y="4429125"/>
          <p14:tracePt t="134441" x="3667125" y="4457700"/>
          <p14:tracePt t="134457" x="3667125" y="4486275"/>
          <p14:tracePt t="134474" x="3667125" y="4514850"/>
          <p14:tracePt t="134491" x="3667125" y="4552950"/>
          <p14:tracePt t="134507" x="3667125" y="4591050"/>
          <p14:tracePt t="134524" x="3667125" y="4619625"/>
          <p14:tracePt t="134541" x="3676650" y="4676775"/>
          <p14:tracePt t="134558" x="3743325" y="4743450"/>
          <p14:tracePt t="134577" x="3781425" y="4800600"/>
          <p14:tracePt t="134591" x="3848100" y="4848225"/>
          <p14:tracePt t="134607" x="3924300" y="4886325"/>
          <p14:tracePt t="134624" x="3971925" y="4914900"/>
          <p14:tracePt t="134640" x="4029075" y="4943475"/>
          <p14:tracePt t="134657" x="4105275" y="4953000"/>
          <p14:tracePt t="134673" x="4181475" y="4972050"/>
          <p14:tracePt t="134690" x="4276725" y="4972050"/>
          <p14:tracePt t="134706" x="4362450" y="4972050"/>
          <p14:tracePt t="134723" x="4457700" y="4972050"/>
          <p14:tracePt t="134740" x="4581525" y="4962525"/>
          <p14:tracePt t="134757" x="4686300" y="4953000"/>
          <p14:tracePt t="134774" x="4772025" y="4924425"/>
          <p14:tracePt t="134774" x="4791075" y="4914900"/>
          <p14:tracePt t="134790" x="4848225" y="4886325"/>
          <p14:tracePt t="134807" x="4886325" y="4848225"/>
          <p14:tracePt t="134824" x="4924425" y="4829175"/>
          <p14:tracePt t="134840" x="4962525" y="4791075"/>
          <p14:tracePt t="134857" x="5000625" y="4772025"/>
          <p14:tracePt t="134874" x="5048250" y="4733925"/>
          <p14:tracePt t="134891" x="5086350" y="4705350"/>
          <p14:tracePt t="134907" x="5124450" y="4686300"/>
          <p14:tracePt t="134924" x="5143500" y="4648200"/>
          <p14:tracePt t="134941" x="5181600" y="4619625"/>
          <p14:tracePt t="134942" x="5191125" y="4610100"/>
          <p14:tracePt t="134957" x="5200650" y="4600575"/>
          <p14:tracePt t="134974" x="5248275" y="4562475"/>
          <p14:tracePt t="134991" x="5267325" y="4543425"/>
          <p14:tracePt t="135007" x="5286375" y="4524375"/>
          <p14:tracePt t="135024" x="5295900" y="4495800"/>
          <p14:tracePt t="135040" x="5295900" y="4476750"/>
          <p14:tracePt t="135057" x="5295900" y="4457700"/>
          <p14:tracePt t="135074" x="5295900" y="4438650"/>
          <p14:tracePt t="135090" x="5295900" y="4419600"/>
          <p14:tracePt t="135107" x="5295900" y="4410075"/>
          <p14:tracePt t="135124" x="5276850" y="4391025"/>
          <p14:tracePt t="135140" x="5257800" y="4381500"/>
          <p14:tracePt t="135157" x="5238750" y="4362450"/>
          <p14:tracePt t="135174" x="5191125" y="4343400"/>
          <p14:tracePt t="135191" x="5124450" y="4314825"/>
          <p14:tracePt t="135207" x="5076825" y="4314825"/>
          <p14:tracePt t="135224" x="5029200" y="4314825"/>
          <p14:tracePt t="135240" x="4981575" y="4314825"/>
          <p14:tracePt t="135258" x="4943475" y="4314825"/>
          <p14:tracePt t="135274" x="4895850" y="4314825"/>
          <p14:tracePt t="135290" x="4867275" y="4333875"/>
          <p14:tracePt t="135307" x="4838700" y="4343400"/>
          <p14:tracePt t="135324" x="4819650" y="4352925"/>
          <p14:tracePt t="135341" x="4791075" y="4362450"/>
          <p14:tracePt t="135357" x="4781550" y="4371975"/>
          <p14:tracePt t="135374" x="4752975" y="4410075"/>
          <p14:tracePt t="135391" x="4733925" y="4419600"/>
          <p14:tracePt t="135407" x="4724400" y="4438650"/>
          <p14:tracePt t="135424" x="4705350" y="4448175"/>
          <p14:tracePt t="135441" x="4695825" y="4476750"/>
          <p14:tracePt t="135457" x="4686300" y="4495800"/>
          <p14:tracePt t="135474" x="4667250" y="4514850"/>
          <p14:tracePt t="135490" x="4648200" y="4552950"/>
          <p14:tracePt t="135507" x="4648200" y="4572000"/>
          <p14:tracePt t="135524" x="4648200" y="4610100"/>
          <p14:tracePt t="135541" x="4648200" y="4629150"/>
          <p14:tracePt t="135557" x="4648200" y="4667250"/>
          <p14:tracePt t="135574" x="4648200" y="4743450"/>
          <p14:tracePt t="135591" x="4648200" y="4791075"/>
          <p14:tracePt t="135607" x="4676775" y="4829175"/>
          <p14:tracePt t="135624" x="4686300" y="4848225"/>
          <p14:tracePt t="135640" x="4705350" y="4867275"/>
          <p14:tracePt t="135657" x="4714875" y="4876800"/>
          <p14:tracePt t="135674" x="4733925" y="4895850"/>
          <p14:tracePt t="135690" x="4752975" y="4895850"/>
          <p14:tracePt t="135707" x="4772025" y="4905375"/>
          <p14:tracePt t="135724" x="4781550" y="4905375"/>
          <p14:tracePt t="135741" x="4819650" y="4914900"/>
          <p14:tracePt t="135757" x="4838700" y="4914900"/>
          <p14:tracePt t="135774" x="4914900" y="4914900"/>
          <p14:tracePt t="135791" x="4962525" y="4914900"/>
          <p14:tracePt t="135811" x="5010150" y="4914900"/>
          <p14:tracePt t="135824" x="5067300" y="4914900"/>
          <p14:tracePt t="135840" x="5114925" y="4895850"/>
          <p14:tracePt t="135857" x="5153025" y="4876800"/>
          <p14:tracePt t="135874" x="5200650" y="4867275"/>
          <p14:tracePt t="135890" x="5238750" y="4819650"/>
          <p14:tracePt t="135907" x="5276850" y="4800600"/>
          <p14:tracePt t="135924" x="5314950" y="4772025"/>
          <p14:tracePt t="135941" x="5334000" y="4752975"/>
          <p14:tracePt t="135957" x="5362575" y="4733925"/>
          <p14:tracePt t="135959" x="5372100" y="4705350"/>
          <p14:tracePt t="135974" x="5372100" y="4695825"/>
          <p14:tracePt t="135974" x="5381625" y="4686300"/>
          <p14:tracePt t="135991" x="5410200" y="4648200"/>
          <p14:tracePt t="136007" x="5419725" y="4610100"/>
          <p14:tracePt t="136024" x="5429250" y="4581525"/>
          <p14:tracePt t="136041" x="5429250" y="4552950"/>
          <p14:tracePt t="136058" x="5429250" y="4533900"/>
          <p14:tracePt t="136075" x="5429250" y="4514850"/>
          <p14:tracePt t="136091" x="5429250" y="4505325"/>
          <p14:tracePt t="136108" x="5419725" y="4476750"/>
          <p14:tracePt t="136125" x="5410200" y="4467225"/>
          <p14:tracePt t="136141" x="5400675" y="4457700"/>
          <p14:tracePt t="136158" x="5381625" y="4457700"/>
          <p14:tracePt t="136175" x="5353050" y="4448175"/>
          <p14:tracePt t="136191" x="5334000" y="4448175"/>
          <p14:tracePt t="136208" x="5305425" y="4448175"/>
          <p14:tracePt t="136225" x="5276850" y="4448175"/>
          <p14:tracePt t="136241" x="5229225" y="4448175"/>
          <p14:tracePt t="136258" x="5200650" y="4448175"/>
          <p14:tracePt t="136275" x="5172075" y="4448175"/>
          <p14:tracePt t="136291" x="5143500" y="4448175"/>
          <p14:tracePt t="136308" x="5133975" y="4448175"/>
          <p14:tracePt t="136325" x="5124450" y="4448175"/>
          <p14:tracePt t="136350" x="5114925" y="4448175"/>
          <p14:tracePt t="136543" x="0" y="0"/>
        </p14:tracePtLst>
        <p14:tracePtLst>
          <p14:tracePt t="137951" x="9048750" y="4867275"/>
          <p14:tracePt t="137959" x="9048750" y="4848225"/>
          <p14:tracePt t="138015" x="9058275" y="4848225"/>
          <p14:tracePt t="138023" x="9067800" y="4848225"/>
          <p14:tracePt t="138031" x="9105900" y="4848225"/>
          <p14:tracePt t="138041" x="9134475" y="4848225"/>
          <p14:tracePt t="138058" x="9220200" y="4838700"/>
          <p14:tracePt t="138075" x="9305925" y="4810125"/>
          <p14:tracePt t="138091" x="9420225" y="4791075"/>
          <p14:tracePt t="138108" x="9525000" y="4781550"/>
          <p14:tracePt t="138125" x="9591675" y="4762500"/>
          <p14:tracePt t="138141" x="9648825" y="4752975"/>
          <p14:tracePt t="138158" x="9667875" y="4733925"/>
          <p14:tracePt t="138159" x="9677400" y="4733925"/>
          <p14:tracePt t="138175" x="9696450" y="4714875"/>
          <p14:tracePt t="138192" x="9705975" y="4714875"/>
          <p14:tracePt t="138208" x="9725025" y="4705350"/>
          <p14:tracePt t="138225" x="9734550" y="4695825"/>
          <p14:tracePt t="138241" x="9744075" y="4676775"/>
          <p14:tracePt t="138258" x="9753600" y="4638675"/>
          <p14:tracePt t="138275" x="9753600" y="4619625"/>
          <p14:tracePt t="138291" x="9772650" y="4581525"/>
          <p14:tracePt t="138308" x="9782175" y="4543425"/>
          <p14:tracePt t="138325" x="9782175" y="4495800"/>
          <p14:tracePt t="138341" x="9782175" y="4476750"/>
          <p14:tracePt t="138358" x="9772650" y="4438650"/>
          <p14:tracePt t="138359" x="9763125" y="4429125"/>
          <p14:tracePt t="138376" x="9753600" y="4400550"/>
          <p14:tracePt t="138391" x="9734550" y="4391025"/>
          <p14:tracePt t="138408" x="9705975" y="4371975"/>
          <p14:tracePt t="138425" x="9639300" y="4343400"/>
          <p14:tracePt t="138441" x="9572625" y="4314825"/>
          <p14:tracePt t="138458" x="9505950" y="4305300"/>
          <p14:tracePt t="138475" x="9439275" y="4305300"/>
          <p14:tracePt t="138492" x="9372600" y="4295775"/>
          <p14:tracePt t="138508" x="9315450" y="4276725"/>
          <p14:tracePt t="138525" x="9248775" y="4276725"/>
          <p14:tracePt t="138541" x="9172575" y="4276725"/>
          <p14:tracePt t="138558" x="9086850" y="4276725"/>
          <p14:tracePt t="138576" x="9010650" y="4286250"/>
          <p14:tracePt t="138592" x="8963025" y="4286250"/>
          <p14:tracePt t="138608" x="8905875" y="4295775"/>
          <p14:tracePt t="138625" x="8858250" y="4305300"/>
          <p14:tracePt t="138641" x="8829675" y="4314825"/>
          <p14:tracePt t="138658" x="8810625" y="4333875"/>
          <p14:tracePt t="138675" x="8801100" y="4343400"/>
          <p14:tracePt t="138691" x="8791575" y="4352925"/>
          <p14:tracePt t="138708" x="8782050" y="4362450"/>
          <p14:tracePt t="138725" x="8763000" y="4381500"/>
          <p14:tracePt t="138742" x="8753475" y="4410075"/>
          <p14:tracePt t="138758" x="8734425" y="4429125"/>
          <p14:tracePt t="138759" x="8734425" y="4467225"/>
          <p14:tracePt t="138775" x="8724900" y="4505325"/>
          <p14:tracePt t="138792" x="8715375" y="4533900"/>
          <p14:tracePt t="138808" x="8696325" y="4572000"/>
          <p14:tracePt t="138826" x="8696325" y="4619625"/>
          <p14:tracePt t="138841" x="8705850" y="4657725"/>
          <p14:tracePt t="138858" x="8715375" y="4695825"/>
          <p14:tracePt t="138875" x="8724900" y="4705350"/>
          <p14:tracePt t="138892" x="8743950" y="4724400"/>
          <p14:tracePt t="138908" x="8772525" y="4733925"/>
          <p14:tracePt t="138925" x="8791575" y="4752975"/>
          <p14:tracePt t="138941" x="8829675" y="4772025"/>
          <p14:tracePt t="138958" x="8858250" y="4781550"/>
          <p14:tracePt t="138959" x="8886825" y="4781550"/>
          <p14:tracePt t="138976" x="8934450" y="4781550"/>
          <p14:tracePt t="138993" x="8982075" y="4781550"/>
          <p14:tracePt t="139008" x="9048750" y="4781550"/>
          <p14:tracePt t="139025" x="9134475" y="4781550"/>
          <p14:tracePt t="139042" x="9201150" y="4781550"/>
          <p14:tracePt t="139058" x="9258300" y="4781550"/>
          <p14:tracePt t="139075" x="9286875" y="4781550"/>
          <p14:tracePt t="139092" x="9324975" y="4772025"/>
          <p14:tracePt t="139108" x="9344025" y="4752975"/>
          <p14:tracePt t="139125" x="9382125" y="4743450"/>
          <p14:tracePt t="139142" x="9420225" y="4733925"/>
          <p14:tracePt t="139158" x="9439275" y="4724400"/>
          <p14:tracePt t="139159" x="9448800" y="4714875"/>
          <p14:tracePt t="139176" x="9477375" y="4695825"/>
          <p14:tracePt t="139192" x="9486900" y="4686300"/>
          <p14:tracePt t="139208" x="9496425" y="4667250"/>
          <p14:tracePt t="139225" x="9505950" y="4648200"/>
          <p14:tracePt t="139241" x="9525000" y="4619625"/>
          <p14:tracePt t="139258" x="9544050" y="4610100"/>
          <p14:tracePt t="139275" x="9544050" y="4572000"/>
          <p14:tracePt t="139291" x="9544050" y="4552950"/>
          <p14:tracePt t="139308" x="9553575" y="4533900"/>
          <p14:tracePt t="139324" x="9553575" y="4505325"/>
          <p14:tracePt t="139341" x="9544050" y="4476750"/>
          <p14:tracePt t="139358" x="9544050" y="4438650"/>
          <p14:tracePt t="139359" x="9534525" y="4410075"/>
          <p14:tracePt t="139375" x="9525000" y="4381500"/>
          <p14:tracePt t="139392" x="9486900" y="4333875"/>
          <p14:tracePt t="139408" x="9429750" y="4276725"/>
          <p14:tracePt t="139425" x="9344025" y="4219575"/>
          <p14:tracePt t="139442" x="9258300" y="4191000"/>
          <p14:tracePt t="139458" x="9172575" y="4162425"/>
          <p14:tracePt t="139475" x="9086850" y="4162425"/>
          <p14:tracePt t="139492" x="9001125" y="4162425"/>
          <p14:tracePt t="139508" x="8934450" y="4162425"/>
          <p14:tracePt t="139525" x="8867775" y="4171950"/>
          <p14:tracePt t="139542" x="8829675" y="4181475"/>
          <p14:tracePt t="139558" x="8810625" y="4200525"/>
          <p14:tracePt t="139559" x="8782050" y="4210050"/>
          <p14:tracePt t="139575" x="8763000" y="4238625"/>
          <p14:tracePt t="139592" x="8743950" y="4257675"/>
          <p14:tracePt t="139608" x="8715375" y="4286250"/>
          <p14:tracePt t="139625" x="8696325" y="4324350"/>
          <p14:tracePt t="139641" x="8667750" y="4343400"/>
          <p14:tracePt t="139658" x="8648700" y="4381500"/>
          <p14:tracePt t="139675" x="8639175" y="4410075"/>
          <p14:tracePt t="139691" x="8639175" y="4457700"/>
          <p14:tracePt t="139708" x="8639175" y="4514850"/>
          <p14:tracePt t="139725" x="8667750" y="4581525"/>
          <p14:tracePt t="139741" x="8696325" y="4648200"/>
          <p14:tracePt t="139758" x="8753475" y="4724400"/>
          <p14:tracePt t="139775" x="8829675" y="4791075"/>
          <p14:tracePt t="139791" x="8886825" y="4819650"/>
          <p14:tracePt t="139808" x="8963025" y="4857750"/>
          <p14:tracePt t="139825" x="9048750" y="4905375"/>
          <p14:tracePt t="139841" x="9191625" y="4924425"/>
          <p14:tracePt t="139858" x="9334500" y="4933950"/>
          <p14:tracePt t="139875" x="9448800" y="4933950"/>
          <p14:tracePt t="139891" x="9544050" y="4933950"/>
          <p14:tracePt t="139908" x="9648825" y="4933950"/>
          <p14:tracePt t="139925" x="9715500" y="4933950"/>
          <p14:tracePt t="139941" x="9753600" y="4924425"/>
          <p14:tracePt t="139958" x="9772650" y="4895850"/>
          <p14:tracePt t="139975" x="9782175" y="4886325"/>
          <p14:tracePt t="139975" x="9810750" y="4876800"/>
          <p14:tracePt t="139992" x="9810750" y="4857750"/>
          <p14:tracePt t="140009" x="9820275" y="4819650"/>
          <p14:tracePt t="140025" x="9829800" y="4800600"/>
          <p14:tracePt t="140041" x="9829800" y="4752975"/>
          <p14:tracePt t="140058" x="9829800" y="4714875"/>
          <p14:tracePt t="140075" x="9829800" y="4676775"/>
          <p14:tracePt t="140091" x="9829800" y="4648200"/>
          <p14:tracePt t="140108" x="9829800" y="4619625"/>
          <p14:tracePt t="140125" x="9820275" y="4581525"/>
          <p14:tracePt t="140141" x="9791700" y="4552950"/>
          <p14:tracePt t="140158" x="9753600" y="4514850"/>
          <p14:tracePt t="140175" x="9725025" y="4476750"/>
          <p14:tracePt t="140175" x="9696450" y="4448175"/>
          <p14:tracePt t="140191" x="9658350" y="4429125"/>
          <p14:tracePt t="140208" x="9620250" y="4419600"/>
          <p14:tracePt t="140225" x="9591675" y="4391025"/>
          <p14:tracePt t="140241" x="9563100" y="4391025"/>
          <p14:tracePt t="140259" x="9515475" y="4381500"/>
          <p14:tracePt t="140276" x="9477375" y="4371975"/>
          <p14:tracePt t="140292" x="9429750" y="4371975"/>
          <p14:tracePt t="140308" x="9344025" y="4371975"/>
          <p14:tracePt t="140325" x="9267825" y="4371975"/>
          <p14:tracePt t="140342" x="9163050" y="4371975"/>
          <p14:tracePt t="140358" x="9124950" y="4371975"/>
          <p14:tracePt t="140375" x="9086850" y="4371975"/>
          <p14:tracePt t="140392" x="9067800" y="4371975"/>
          <p14:tracePt t="140584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8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8|9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|26.8|36.4|2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2182</TotalTime>
  <Words>1060</Words>
  <Application>Microsoft Office PowerPoint</Application>
  <PresentationFormat>Widescreen</PresentationFormat>
  <Paragraphs>188</Paragraphs>
  <Slides>15</Slides>
  <Notes>2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Cambria Math</vt:lpstr>
      <vt:lpstr>Office Theme</vt:lpstr>
      <vt:lpstr>To ANCOVA or RM ANOVA? That is the question… </vt:lpstr>
      <vt:lpstr>How should I compare the effect of two treatments in a pre/post design?</vt:lpstr>
      <vt:lpstr>How should I compare the effect of two treatments in a pre/post design?</vt:lpstr>
      <vt:lpstr>Understanding the GLM</vt:lpstr>
      <vt:lpstr>Understanding the GLM</vt:lpstr>
      <vt:lpstr>Understanding the GLM</vt:lpstr>
      <vt:lpstr>Let’s compare the two methods…</vt:lpstr>
      <vt:lpstr>Example #1</vt:lpstr>
      <vt:lpstr>Example #1</vt:lpstr>
      <vt:lpstr>Example #2</vt:lpstr>
      <vt:lpstr>Example #2</vt:lpstr>
      <vt:lpstr>Example #3</vt:lpstr>
      <vt:lpstr>Example #3</vt:lpstr>
      <vt:lpstr>So, which is better?</vt:lpstr>
      <vt:lpstr>Thanks for watching!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 Introduction to Statistics</dc:title>
  <dc:creator>lohse</dc:creator>
  <cp:lastModifiedBy>Keith Lohse</cp:lastModifiedBy>
  <cp:revision>318</cp:revision>
  <dcterms:created xsi:type="dcterms:W3CDTF">2013-04-01T15:42:29Z</dcterms:created>
  <dcterms:modified xsi:type="dcterms:W3CDTF">2015-08-08T17:00:52Z</dcterms:modified>
</cp:coreProperties>
</file>